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4"/>
  </p:sldMasterIdLst>
  <p:sldIdLst>
    <p:sldId id="256" r:id="rId5"/>
    <p:sldId id="257" r:id="rId6"/>
    <p:sldId id="261" r:id="rId7"/>
    <p:sldId id="258" r:id="rId8"/>
    <p:sldId id="271" r:id="rId9"/>
    <p:sldId id="259" r:id="rId10"/>
    <p:sldId id="260" r:id="rId11"/>
    <p:sldId id="262" r:id="rId12"/>
    <p:sldId id="274" r:id="rId13"/>
    <p:sldId id="278" r:id="rId14"/>
    <p:sldId id="265" r:id="rId15"/>
    <p:sldId id="263" r:id="rId16"/>
    <p:sldId id="267" r:id="rId17"/>
    <p:sldId id="268" r:id="rId18"/>
    <p:sldId id="270" r:id="rId19"/>
    <p:sldId id="275" r:id="rId20"/>
    <p:sldId id="276" r:id="rId21"/>
    <p:sldId id="277" r:id="rId22"/>
    <p:sldId id="266" r:id="rId23"/>
    <p:sldId id="269" r:id="rId24"/>
    <p:sldId id="264" r:id="rId2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CEBFAC-D38D-4AE9-88CD-FF43F131E9B5}" v="76" dt="2020-11-27T06:38:44.387"/>
    <p1510:client id="{1107A645-E8BD-4D39-B058-9EB98BA5E946}" v="105" dt="2020-11-27T12:54:36.721"/>
    <p1510:client id="{191CB322-18D4-4524-BACF-6BDE0B57F7FF}" v="470" dt="2020-11-24T16:29:04.009"/>
    <p1510:client id="{1B35B106-46F1-FA49-96CC-790974E47751}" v="296" dt="2020-11-24T20:21:46.636"/>
    <p1510:client id="{1D681F2F-9804-4607-B0B4-D7190788647D}" v="314" dt="2020-11-25T10:27:32.573"/>
    <p1510:client id="{39E256E9-F053-4CBA-BD6E-63B28372AF7B}" v="15" dt="2020-11-25T08:21:43.370"/>
    <p1510:client id="{589F8793-AEA6-4F66-91B8-14DE5A5949A5}" v="83" dt="2020-11-27T13:09:37.902"/>
    <p1510:client id="{5918C701-090D-4338-9819-3B4998CC5E13}" v="451" dt="2020-11-25T09:45:59.831"/>
    <p1510:client id="{602CADA2-EB09-42AA-8974-A6CC30DAA94F}" v="14" dt="2020-11-27T02:48:47.736"/>
    <p1510:client id="{6A00195F-DC45-419E-A364-EA7C142CF349}" v="11" dt="2020-11-25T01:33:07.125"/>
    <p1510:client id="{7951E2B7-12D0-4559-B0D8-DE1A9C6F212C}" v="485" dt="2020-11-25T03:41:38.567"/>
    <p1510:client id="{98E584D7-A8AE-4585-B9BA-289446EA3320}" v="564" dt="2020-11-25T04:29:31.790"/>
    <p1510:client id="{AB75BD81-3D82-4272-ACA3-100FB0AABEA5}" v="2002" dt="2020-11-24T16:49:46.753"/>
    <p1510:client id="{AF147C01-4361-4F86-8D23-D97AE2161F42}" v="155" dt="2020-11-27T13:24:30.434"/>
    <p1510:client id="{B128FB6F-8403-425A-A2C0-4698CA622EA8}" v="36" dt="2020-11-27T11:28:09.187"/>
    <p1510:client id="{C4614D42-D03C-4408-A5A7-D2E02C6C99BC}" v="279" dt="2020-11-25T04:08:41.145"/>
    <p1510:client id="{E69C7822-54A0-40B1-B5EC-E2B2876D0C53}" v="97" dt="2020-11-25T04:16:30.455"/>
    <p1510:client id="{F0754DD1-1BDB-40FB-84AB-F99CCE9A0B84}" v="717" dt="2020-11-24T20:02:28.019"/>
    <p1510:client id="{FB483072-84CF-4D47-8962-470448C52C82}" v="326" dt="2020-11-25T04:21:20.6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ía Paula Covelli Reyes" userId="S::covelli.maria@javeriana.edu.co::dd7693d5-7f99-4bac-90b9-11c8c41bc1f3" providerId="AD" clId="Web-{FB483072-84CF-4D47-8962-470448C52C82}"/>
    <pc:docChg chg="modSld">
      <pc:chgData name="María Paula Covelli Reyes" userId="S::covelli.maria@javeriana.edu.co::dd7693d5-7f99-4bac-90b9-11c8c41bc1f3" providerId="AD" clId="Web-{FB483072-84CF-4D47-8962-470448C52C82}" dt="2020-11-25T04:21:20.600" v="324" actId="14100"/>
      <pc:docMkLst>
        <pc:docMk/>
      </pc:docMkLst>
      <pc:sldChg chg="modSp">
        <pc:chgData name="María Paula Covelli Reyes" userId="S::covelli.maria@javeriana.edu.co::dd7693d5-7f99-4bac-90b9-11c8c41bc1f3" providerId="AD" clId="Web-{FB483072-84CF-4D47-8962-470448C52C82}" dt="2020-11-25T04:21:20.600" v="324" actId="14100"/>
        <pc:sldMkLst>
          <pc:docMk/>
          <pc:sldMk cId="3179774342" sldId="265"/>
        </pc:sldMkLst>
        <pc:spChg chg="mod">
          <ac:chgData name="María Paula Covelli Reyes" userId="S::covelli.maria@javeriana.edu.co::dd7693d5-7f99-4bac-90b9-11c8c41bc1f3" providerId="AD" clId="Web-{FB483072-84CF-4D47-8962-470448C52C82}" dt="2020-11-25T04:21:02.522" v="320" actId="20577"/>
          <ac:spMkLst>
            <pc:docMk/>
            <pc:sldMk cId="3179774342" sldId="265"/>
            <ac:spMk id="2" creationId="{091C9915-F6F3-41BC-AC83-3756DE338334}"/>
          </ac:spMkLst>
        </pc:spChg>
        <pc:spChg chg="mod">
          <ac:chgData name="María Paula Covelli Reyes" userId="S::covelli.maria@javeriana.edu.co::dd7693d5-7f99-4bac-90b9-11c8c41bc1f3" providerId="AD" clId="Web-{FB483072-84CF-4D47-8962-470448C52C82}" dt="2020-11-25T04:20:55.381" v="319" actId="1076"/>
          <ac:spMkLst>
            <pc:docMk/>
            <pc:sldMk cId="3179774342" sldId="265"/>
            <ac:spMk id="3" creationId="{BAD77BDF-E03B-495F-BEF1-ABD94BC2B4DA}"/>
          </ac:spMkLst>
        </pc:spChg>
        <pc:cxnChg chg="mod">
          <ac:chgData name="María Paula Covelli Reyes" userId="S::covelli.maria@javeriana.edu.co::dd7693d5-7f99-4bac-90b9-11c8c41bc1f3" providerId="AD" clId="Web-{FB483072-84CF-4D47-8962-470448C52C82}" dt="2020-11-25T04:21:10.709" v="323" actId="14100"/>
          <ac:cxnSpMkLst>
            <pc:docMk/>
            <pc:sldMk cId="3179774342" sldId="265"/>
            <ac:cxnSpMk id="10" creationId="{8F9102D1-ED71-4A86-B244-63CA74B0DC27}"/>
          </ac:cxnSpMkLst>
        </pc:cxnChg>
        <pc:cxnChg chg="mod">
          <ac:chgData name="María Paula Covelli Reyes" userId="S::covelli.maria@javeriana.edu.co::dd7693d5-7f99-4bac-90b9-11c8c41bc1f3" providerId="AD" clId="Web-{FB483072-84CF-4D47-8962-470448C52C82}" dt="2020-11-25T04:21:20.600" v="324" actId="14100"/>
          <ac:cxnSpMkLst>
            <pc:docMk/>
            <pc:sldMk cId="3179774342" sldId="265"/>
            <ac:cxnSpMk id="11" creationId="{3476F084-0898-4A8B-9158-E1BE55EEC7F5}"/>
          </ac:cxnSpMkLst>
        </pc:cxnChg>
        <pc:cxnChg chg="mod">
          <ac:chgData name="María Paula Covelli Reyes" userId="S::covelli.maria@javeriana.edu.co::dd7693d5-7f99-4bac-90b9-11c8c41bc1f3" providerId="AD" clId="Web-{FB483072-84CF-4D47-8962-470448C52C82}" dt="2020-11-25T04:20:44.428" v="317" actId="1076"/>
          <ac:cxnSpMkLst>
            <pc:docMk/>
            <pc:sldMk cId="3179774342" sldId="265"/>
            <ac:cxnSpMk id="13" creationId="{7D1A7B1A-0C49-4C84-871A-9B7BDDC7CE7B}"/>
          </ac:cxnSpMkLst>
        </pc:cxnChg>
        <pc:cxnChg chg="mod">
          <ac:chgData name="María Paula Covelli Reyes" userId="S::covelli.maria@javeriana.edu.co::dd7693d5-7f99-4bac-90b9-11c8c41bc1f3" providerId="AD" clId="Web-{FB483072-84CF-4D47-8962-470448C52C82}" dt="2020-11-25T04:20:48.396" v="318" actId="1076"/>
          <ac:cxnSpMkLst>
            <pc:docMk/>
            <pc:sldMk cId="3179774342" sldId="265"/>
            <ac:cxnSpMk id="15" creationId="{B2CCA5E4-C070-4E3C-91D0-4F6385F9A1F5}"/>
          </ac:cxnSpMkLst>
        </pc:cxnChg>
      </pc:sldChg>
      <pc:sldChg chg="addSp modSp">
        <pc:chgData name="María Paula Covelli Reyes" userId="S::covelli.maria@javeriana.edu.co::dd7693d5-7f99-4bac-90b9-11c8c41bc1f3" providerId="AD" clId="Web-{FB483072-84CF-4D47-8962-470448C52C82}" dt="2020-11-25T04:20:32.037" v="316" actId="1076"/>
        <pc:sldMkLst>
          <pc:docMk/>
          <pc:sldMk cId="372133373" sldId="269"/>
        </pc:sldMkLst>
        <pc:spChg chg="add mod">
          <ac:chgData name="María Paula Covelli Reyes" userId="S::covelli.maria@javeriana.edu.co::dd7693d5-7f99-4bac-90b9-11c8c41bc1f3" providerId="AD" clId="Web-{FB483072-84CF-4D47-8962-470448C52C82}" dt="2020-11-25T04:20:32.037" v="316" actId="1076"/>
          <ac:spMkLst>
            <pc:docMk/>
            <pc:sldMk cId="372133373" sldId="269"/>
            <ac:spMk id="3" creationId="{AACD84D2-D231-4B43-8FE0-8B087A31C3BF}"/>
          </ac:spMkLst>
        </pc:spChg>
      </pc:sldChg>
    </pc:docChg>
  </pc:docChgLst>
  <pc:docChgLst>
    <pc:chgData name="David Mateo Henao Prieto" userId="S::davidmhenaop@javeriana.edu.co::349cd783-8a07-4db8-b9fb-8e85d3f1075f" providerId="AD" clId="Web-{191CB322-18D4-4524-BACF-6BDE0B57F7FF}"/>
    <pc:docChg chg="addSld modSld sldOrd">
      <pc:chgData name="David Mateo Henao Prieto" userId="S::davidmhenaop@javeriana.edu.co::349cd783-8a07-4db8-b9fb-8e85d3f1075f" providerId="AD" clId="Web-{191CB322-18D4-4524-BACF-6BDE0B57F7FF}" dt="2020-11-24T16:29:04.009" v="465" actId="20577"/>
      <pc:docMkLst>
        <pc:docMk/>
      </pc:docMkLst>
      <pc:sldChg chg="addSp delSp modSp">
        <pc:chgData name="David Mateo Henao Prieto" userId="S::davidmhenaop@javeriana.edu.co::349cd783-8a07-4db8-b9fb-8e85d3f1075f" providerId="AD" clId="Web-{191CB322-18D4-4524-BACF-6BDE0B57F7FF}" dt="2020-11-24T16:11:37.678" v="92" actId="20577"/>
        <pc:sldMkLst>
          <pc:docMk/>
          <pc:sldMk cId="1555904376" sldId="257"/>
        </pc:sldMkLst>
        <pc:spChg chg="mod">
          <ac:chgData name="David Mateo Henao Prieto" userId="S::davidmhenaop@javeriana.edu.co::349cd783-8a07-4db8-b9fb-8e85d3f1075f" providerId="AD" clId="Web-{191CB322-18D4-4524-BACF-6BDE0B57F7FF}" dt="2020-11-24T16:02:41.318" v="47" actId="14100"/>
          <ac:spMkLst>
            <pc:docMk/>
            <pc:sldMk cId="1555904376" sldId="257"/>
            <ac:spMk id="2" creationId="{5820B815-A212-4EA7-8F16-74B34E60A19F}"/>
          </ac:spMkLst>
        </pc:spChg>
        <pc:spChg chg="mod">
          <ac:chgData name="David Mateo Henao Prieto" userId="S::davidmhenaop@javeriana.edu.co::349cd783-8a07-4db8-b9fb-8e85d3f1075f" providerId="AD" clId="Web-{191CB322-18D4-4524-BACF-6BDE0B57F7FF}" dt="2020-11-24T16:11:37.678" v="92" actId="20577"/>
          <ac:spMkLst>
            <pc:docMk/>
            <pc:sldMk cId="1555904376" sldId="257"/>
            <ac:spMk id="6" creationId="{F7475FC7-0F07-4396-8541-9502FC6351A4}"/>
          </ac:spMkLst>
        </pc:spChg>
        <pc:picChg chg="del">
          <ac:chgData name="David Mateo Henao Prieto" userId="S::davidmhenaop@javeriana.edu.co::349cd783-8a07-4db8-b9fb-8e85d3f1075f" providerId="AD" clId="Web-{191CB322-18D4-4524-BACF-6BDE0B57F7FF}" dt="2020-11-24T16:10:46.364" v="48"/>
          <ac:picMkLst>
            <pc:docMk/>
            <pc:sldMk cId="1555904376" sldId="257"/>
            <ac:picMk id="5" creationId="{7564EEDE-7949-4C62-A69B-95A659617CB6}"/>
          </ac:picMkLst>
        </pc:picChg>
        <pc:picChg chg="add mod">
          <ac:chgData name="David Mateo Henao Prieto" userId="S::davidmhenaop@javeriana.edu.co::349cd783-8a07-4db8-b9fb-8e85d3f1075f" providerId="AD" clId="Web-{191CB322-18D4-4524-BACF-6BDE0B57F7FF}" dt="2020-11-24T16:11:01.818" v="51" actId="14100"/>
          <ac:picMkLst>
            <pc:docMk/>
            <pc:sldMk cId="1555904376" sldId="257"/>
            <ac:picMk id="107" creationId="{08ADFAF2-538B-49F3-85A4-E066BAF39918}"/>
          </ac:picMkLst>
        </pc:picChg>
      </pc:sldChg>
      <pc:sldChg chg="addSp delSp modSp ord">
        <pc:chgData name="David Mateo Henao Prieto" userId="S::davidmhenaop@javeriana.edu.co::349cd783-8a07-4db8-b9fb-8e85d3f1075f" providerId="AD" clId="Web-{191CB322-18D4-4524-BACF-6BDE0B57F7FF}" dt="2020-11-24T16:27:56.210" v="394" actId="1076"/>
        <pc:sldMkLst>
          <pc:docMk/>
          <pc:sldMk cId="329544475" sldId="258"/>
        </pc:sldMkLst>
        <pc:spChg chg="mod">
          <ac:chgData name="David Mateo Henao Prieto" userId="S::davidmhenaop@javeriana.edu.co::349cd783-8a07-4db8-b9fb-8e85d3f1075f" providerId="AD" clId="Web-{191CB322-18D4-4524-BACF-6BDE0B57F7FF}" dt="2020-11-24T16:27:56.210" v="394" actId="1076"/>
          <ac:spMkLst>
            <pc:docMk/>
            <pc:sldMk cId="329544475" sldId="258"/>
            <ac:spMk id="2" creationId="{EADFE00E-EF49-4060-87B8-7FFD60288866}"/>
          </ac:spMkLst>
        </pc:spChg>
        <pc:spChg chg="add del mod">
          <ac:chgData name="David Mateo Henao Prieto" userId="S::davidmhenaop@javeriana.edu.co::349cd783-8a07-4db8-b9fb-8e85d3f1075f" providerId="AD" clId="Web-{191CB322-18D4-4524-BACF-6BDE0B57F7FF}" dt="2020-11-24T16:12:22.117" v="127"/>
          <ac:spMkLst>
            <pc:docMk/>
            <pc:sldMk cId="329544475" sldId="258"/>
            <ac:spMk id="14" creationId="{3A9B0F84-807D-4DE9-80A2-08D8A15FD335}"/>
          </ac:spMkLst>
        </pc:spChg>
        <pc:spChg chg="add mod">
          <ac:chgData name="David Mateo Henao Prieto" userId="S::davidmhenaop@javeriana.edu.co::349cd783-8a07-4db8-b9fb-8e85d3f1075f" providerId="AD" clId="Web-{191CB322-18D4-4524-BACF-6BDE0B57F7FF}" dt="2020-11-24T16:27:52.413" v="393" actId="1076"/>
          <ac:spMkLst>
            <pc:docMk/>
            <pc:sldMk cId="329544475" sldId="258"/>
            <ac:spMk id="15" creationId="{9BB1D3C6-6BE3-47DB-9ADC-1D24B556D991}"/>
          </ac:spMkLst>
        </pc:spChg>
        <pc:spChg chg="add mod">
          <ac:chgData name="David Mateo Henao Prieto" userId="S::davidmhenaop@javeriana.edu.co::349cd783-8a07-4db8-b9fb-8e85d3f1075f" providerId="AD" clId="Web-{191CB322-18D4-4524-BACF-6BDE0B57F7FF}" dt="2020-11-24T16:27:23.162" v="384" actId="1076"/>
          <ac:spMkLst>
            <pc:docMk/>
            <pc:sldMk cId="329544475" sldId="258"/>
            <ac:spMk id="16" creationId="{9FCECA04-57EA-47C1-AADE-EB441DA70692}"/>
          </ac:spMkLst>
        </pc:spChg>
        <pc:picChg chg="del">
          <ac:chgData name="David Mateo Henao Prieto" userId="S::davidmhenaop@javeriana.edu.co::349cd783-8a07-4db8-b9fb-8e85d3f1075f" providerId="AD" clId="Web-{191CB322-18D4-4524-BACF-6BDE0B57F7FF}" dt="2020-11-24T16:12:08.883" v="122"/>
          <ac:picMkLst>
            <pc:docMk/>
            <pc:sldMk cId="329544475" sldId="258"/>
            <ac:picMk id="4" creationId="{F360A1CD-5227-4BA3-92C8-DD0A7D9CA365}"/>
          </ac:picMkLst>
        </pc:picChg>
        <pc:picChg chg="del">
          <ac:chgData name="David Mateo Henao Prieto" userId="S::davidmhenaop@javeriana.edu.co::349cd783-8a07-4db8-b9fb-8e85d3f1075f" providerId="AD" clId="Web-{191CB322-18D4-4524-BACF-6BDE0B57F7FF}" dt="2020-11-24T16:12:14.398" v="123"/>
          <ac:picMkLst>
            <pc:docMk/>
            <pc:sldMk cId="329544475" sldId="258"/>
            <ac:picMk id="5" creationId="{C22F0237-3D3A-45F8-9E90-C2D91A5674A2}"/>
          </ac:picMkLst>
        </pc:picChg>
        <pc:picChg chg="del">
          <ac:chgData name="David Mateo Henao Prieto" userId="S::davidmhenaop@javeriana.edu.co::349cd783-8a07-4db8-b9fb-8e85d3f1075f" providerId="AD" clId="Web-{191CB322-18D4-4524-BACF-6BDE0B57F7FF}" dt="2020-11-24T16:12:18.899" v="126"/>
          <ac:picMkLst>
            <pc:docMk/>
            <pc:sldMk cId="329544475" sldId="258"/>
            <ac:picMk id="6" creationId="{7350296C-CB05-41E2-954F-7BF3EE7B7AB4}"/>
          </ac:picMkLst>
        </pc:picChg>
        <pc:picChg chg="del">
          <ac:chgData name="David Mateo Henao Prieto" userId="S::davidmhenaop@javeriana.edu.co::349cd783-8a07-4db8-b9fb-8e85d3f1075f" providerId="AD" clId="Web-{191CB322-18D4-4524-BACF-6BDE0B57F7FF}" dt="2020-11-24T16:12:18.039" v="125"/>
          <ac:picMkLst>
            <pc:docMk/>
            <pc:sldMk cId="329544475" sldId="258"/>
            <ac:picMk id="7" creationId="{C28E5003-C4F3-49DC-A007-A1DAE2B3984C}"/>
          </ac:picMkLst>
        </pc:picChg>
        <pc:picChg chg="add mod">
          <ac:chgData name="David Mateo Henao Prieto" userId="S::davidmhenaop@javeriana.edu.co::349cd783-8a07-4db8-b9fb-8e85d3f1075f" providerId="AD" clId="Web-{191CB322-18D4-4524-BACF-6BDE0B57F7FF}" dt="2020-11-24T16:27:43.100" v="389" actId="1076"/>
          <ac:picMkLst>
            <pc:docMk/>
            <pc:sldMk cId="329544475" sldId="258"/>
            <ac:picMk id="17" creationId="{9AFB96CA-1F36-4280-B66F-1243787ACB29}"/>
          </ac:picMkLst>
        </pc:picChg>
      </pc:sldChg>
      <pc:sldChg chg="modSp">
        <pc:chgData name="David Mateo Henao Prieto" userId="S::davidmhenaop@javeriana.edu.co::349cd783-8a07-4db8-b9fb-8e85d3f1075f" providerId="AD" clId="Web-{191CB322-18D4-4524-BACF-6BDE0B57F7FF}" dt="2020-11-24T16:01:04.909" v="17" actId="20577"/>
        <pc:sldMkLst>
          <pc:docMk/>
          <pc:sldMk cId="271279701" sldId="259"/>
        </pc:sldMkLst>
        <pc:spChg chg="mod">
          <ac:chgData name="David Mateo Henao Prieto" userId="S::davidmhenaop@javeriana.edu.co::349cd783-8a07-4db8-b9fb-8e85d3f1075f" providerId="AD" clId="Web-{191CB322-18D4-4524-BACF-6BDE0B57F7FF}" dt="2020-11-24T16:01:04.909" v="17" actId="20577"/>
          <ac:spMkLst>
            <pc:docMk/>
            <pc:sldMk cId="271279701" sldId="259"/>
            <ac:spMk id="2" creationId="{A0A27707-297D-4AB3-B83C-0D08C1F2F63C}"/>
          </ac:spMkLst>
        </pc:spChg>
      </pc:sldChg>
      <pc:sldChg chg="modSp add replId">
        <pc:chgData name="David Mateo Henao Prieto" userId="S::davidmhenaop@javeriana.edu.co::349cd783-8a07-4db8-b9fb-8e85d3f1075f" providerId="AD" clId="Web-{191CB322-18D4-4524-BACF-6BDE0B57F7FF}" dt="2020-11-24T16:01:51.457" v="45" actId="20577"/>
        <pc:sldMkLst>
          <pc:docMk/>
          <pc:sldMk cId="1350746911" sldId="260"/>
        </pc:sldMkLst>
        <pc:spChg chg="mod">
          <ac:chgData name="David Mateo Henao Prieto" userId="S::davidmhenaop@javeriana.edu.co::349cd783-8a07-4db8-b9fb-8e85d3f1075f" providerId="AD" clId="Web-{191CB322-18D4-4524-BACF-6BDE0B57F7FF}" dt="2020-11-24T16:01:51.457" v="45" actId="20577"/>
          <ac:spMkLst>
            <pc:docMk/>
            <pc:sldMk cId="1350746911" sldId="260"/>
            <ac:spMk id="2" creationId="{A0A27707-297D-4AB3-B83C-0D08C1F2F63C}"/>
          </ac:spMkLst>
        </pc:spChg>
      </pc:sldChg>
      <pc:sldChg chg="modSp new">
        <pc:chgData name="David Mateo Henao Prieto" userId="S::davidmhenaop@javeriana.edu.co::349cd783-8a07-4db8-b9fb-8e85d3f1075f" providerId="AD" clId="Web-{191CB322-18D4-4524-BACF-6BDE0B57F7FF}" dt="2020-11-24T16:28:41.383" v="415" actId="20577"/>
        <pc:sldMkLst>
          <pc:docMk/>
          <pc:sldMk cId="3311125186" sldId="262"/>
        </pc:sldMkLst>
        <pc:spChg chg="mod">
          <ac:chgData name="David Mateo Henao Prieto" userId="S::davidmhenaop@javeriana.edu.co::349cd783-8a07-4db8-b9fb-8e85d3f1075f" providerId="AD" clId="Web-{191CB322-18D4-4524-BACF-6BDE0B57F7FF}" dt="2020-11-24T16:28:27.726" v="404" actId="20577"/>
          <ac:spMkLst>
            <pc:docMk/>
            <pc:sldMk cId="3311125186" sldId="262"/>
            <ac:spMk id="3" creationId="{1FE4BDD6-B440-449B-8A2F-EDC4A29B9F41}"/>
          </ac:spMkLst>
        </pc:spChg>
        <pc:spChg chg="mod">
          <ac:chgData name="David Mateo Henao Prieto" userId="S::davidmhenaop@javeriana.edu.co::349cd783-8a07-4db8-b9fb-8e85d3f1075f" providerId="AD" clId="Web-{191CB322-18D4-4524-BACF-6BDE0B57F7FF}" dt="2020-11-24T16:28:41.383" v="415" actId="20577"/>
          <ac:spMkLst>
            <pc:docMk/>
            <pc:sldMk cId="3311125186" sldId="262"/>
            <ac:spMk id="5" creationId="{7D224FD9-47AE-4870-A357-A7C93529AC0D}"/>
          </ac:spMkLst>
        </pc:spChg>
      </pc:sldChg>
      <pc:sldChg chg="modSp new">
        <pc:chgData name="David Mateo Henao Prieto" userId="S::davidmhenaop@javeriana.edu.co::349cd783-8a07-4db8-b9fb-8e85d3f1075f" providerId="AD" clId="Web-{191CB322-18D4-4524-BACF-6BDE0B57F7FF}" dt="2020-11-24T16:29:04.009" v="464" actId="20577"/>
        <pc:sldMkLst>
          <pc:docMk/>
          <pc:sldMk cId="3733188001" sldId="263"/>
        </pc:sldMkLst>
        <pc:spChg chg="mod">
          <ac:chgData name="David Mateo Henao Prieto" userId="S::davidmhenaop@javeriana.edu.co::349cd783-8a07-4db8-b9fb-8e85d3f1075f" providerId="AD" clId="Web-{191CB322-18D4-4524-BACF-6BDE0B57F7FF}" dt="2020-11-24T16:29:04.009" v="464" actId="20577"/>
          <ac:spMkLst>
            <pc:docMk/>
            <pc:sldMk cId="3733188001" sldId="263"/>
            <ac:spMk id="2" creationId="{4EAD854E-ED60-4C87-95C4-168533767403}"/>
          </ac:spMkLst>
        </pc:spChg>
      </pc:sldChg>
    </pc:docChg>
  </pc:docChgLst>
  <pc:docChgLst>
    <pc:chgData name="Juan Sebastian Pulecio Romero" userId="S::j-pulecio@javeriana.edu.co::6973612d-8522-4644-8518-51f50d5c7327" providerId="AD" clId="Web-{589F8793-AEA6-4F66-91B8-14DE5A5949A5}"/>
    <pc:docChg chg="modSld">
      <pc:chgData name="Juan Sebastian Pulecio Romero" userId="S::j-pulecio@javeriana.edu.co::6973612d-8522-4644-8518-51f50d5c7327" providerId="AD" clId="Web-{589F8793-AEA6-4F66-91B8-14DE5A5949A5}" dt="2020-11-27T13:09:37.902" v="82" actId="20577"/>
      <pc:docMkLst>
        <pc:docMk/>
      </pc:docMkLst>
      <pc:sldChg chg="modSp">
        <pc:chgData name="Juan Sebastian Pulecio Romero" userId="S::j-pulecio@javeriana.edu.co::6973612d-8522-4644-8518-51f50d5c7327" providerId="AD" clId="Web-{589F8793-AEA6-4F66-91B8-14DE5A5949A5}" dt="2020-11-27T13:09:37.902" v="81" actId="20577"/>
        <pc:sldMkLst>
          <pc:docMk/>
          <pc:sldMk cId="695303388" sldId="264"/>
        </pc:sldMkLst>
        <pc:spChg chg="mod">
          <ac:chgData name="Juan Sebastian Pulecio Romero" userId="S::j-pulecio@javeriana.edu.co::6973612d-8522-4644-8518-51f50d5c7327" providerId="AD" clId="Web-{589F8793-AEA6-4F66-91B8-14DE5A5949A5}" dt="2020-11-27T13:09:37.902" v="81" actId="20577"/>
          <ac:spMkLst>
            <pc:docMk/>
            <pc:sldMk cId="695303388" sldId="264"/>
            <ac:spMk id="3" creationId="{D6BA346C-1322-4DEF-A3F6-F89A2B1494CF}"/>
          </ac:spMkLst>
        </pc:spChg>
      </pc:sldChg>
      <pc:sldChg chg="modSp">
        <pc:chgData name="Juan Sebastian Pulecio Romero" userId="S::j-pulecio@javeriana.edu.co::6973612d-8522-4644-8518-51f50d5c7327" providerId="AD" clId="Web-{589F8793-AEA6-4F66-91B8-14DE5A5949A5}" dt="2020-11-27T13:09:31.761" v="79" actId="20577"/>
        <pc:sldMkLst>
          <pc:docMk/>
          <pc:sldMk cId="224666918" sldId="278"/>
        </pc:sldMkLst>
        <pc:spChg chg="mod">
          <ac:chgData name="Juan Sebastian Pulecio Romero" userId="S::j-pulecio@javeriana.edu.co::6973612d-8522-4644-8518-51f50d5c7327" providerId="AD" clId="Web-{589F8793-AEA6-4F66-91B8-14DE5A5949A5}" dt="2020-11-27T13:09:31.761" v="79" actId="20577"/>
          <ac:spMkLst>
            <pc:docMk/>
            <pc:sldMk cId="224666918" sldId="278"/>
            <ac:spMk id="5" creationId="{00AE632B-A840-4B65-B483-C47FFCAD805F}"/>
          </ac:spMkLst>
        </pc:spChg>
      </pc:sldChg>
    </pc:docChg>
  </pc:docChgLst>
  <pc:docChgLst>
    <pc:chgData name="Juan Sebastian Pulecio Romero" userId="S::j-pulecio@javeriana.edu.co::6973612d-8522-4644-8518-51f50d5c7327" providerId="AD" clId="Web-{39E256E9-F053-4CBA-BD6E-63B28372AF7B}"/>
    <pc:docChg chg="modSld">
      <pc:chgData name="Juan Sebastian Pulecio Romero" userId="S::j-pulecio@javeriana.edu.co::6973612d-8522-4644-8518-51f50d5c7327" providerId="AD" clId="Web-{39E256E9-F053-4CBA-BD6E-63B28372AF7B}" dt="2020-11-25T08:21:43.370" v="14" actId="20577"/>
      <pc:docMkLst>
        <pc:docMk/>
      </pc:docMkLst>
      <pc:sldChg chg="modSp">
        <pc:chgData name="Juan Sebastian Pulecio Romero" userId="S::j-pulecio@javeriana.edu.co::6973612d-8522-4644-8518-51f50d5c7327" providerId="AD" clId="Web-{39E256E9-F053-4CBA-BD6E-63B28372AF7B}" dt="2020-11-25T08:21:43.370" v="13" actId="20577"/>
        <pc:sldMkLst>
          <pc:docMk/>
          <pc:sldMk cId="329544475" sldId="258"/>
        </pc:sldMkLst>
        <pc:spChg chg="mod">
          <ac:chgData name="Juan Sebastian Pulecio Romero" userId="S::j-pulecio@javeriana.edu.co::6973612d-8522-4644-8518-51f50d5c7327" providerId="AD" clId="Web-{39E256E9-F053-4CBA-BD6E-63B28372AF7B}" dt="2020-11-25T08:21:43.370" v="13" actId="20577"/>
          <ac:spMkLst>
            <pc:docMk/>
            <pc:sldMk cId="329544475" sldId="258"/>
            <ac:spMk id="15" creationId="{9BB1D3C6-6BE3-47DB-9ADC-1D24B556D991}"/>
          </ac:spMkLst>
        </pc:spChg>
      </pc:sldChg>
    </pc:docChg>
  </pc:docChgLst>
  <pc:docChgLst>
    <pc:chgData name="María Paula Covelli Reyes" userId="dd7693d5-7f99-4bac-90b9-11c8c41bc1f3" providerId="ADAL" clId="{1B35B106-46F1-FA49-96CC-790974E47751}"/>
    <pc:docChg chg="custSel modSld">
      <pc:chgData name="María Paula Covelli Reyes" userId="dd7693d5-7f99-4bac-90b9-11c8c41bc1f3" providerId="ADAL" clId="{1B35B106-46F1-FA49-96CC-790974E47751}" dt="2020-11-24T20:21:46.637" v="294" actId="20577"/>
      <pc:docMkLst>
        <pc:docMk/>
      </pc:docMkLst>
      <pc:sldChg chg="modSp mod">
        <pc:chgData name="María Paula Covelli Reyes" userId="dd7693d5-7f99-4bac-90b9-11c8c41bc1f3" providerId="ADAL" clId="{1B35B106-46F1-FA49-96CC-790974E47751}" dt="2020-11-24T20:15:23.744" v="264" actId="20577"/>
        <pc:sldMkLst>
          <pc:docMk/>
          <pc:sldMk cId="271279701" sldId="259"/>
        </pc:sldMkLst>
        <pc:spChg chg="mod">
          <ac:chgData name="María Paula Covelli Reyes" userId="dd7693d5-7f99-4bac-90b9-11c8c41bc1f3" providerId="ADAL" clId="{1B35B106-46F1-FA49-96CC-790974E47751}" dt="2020-11-24T20:15:23.744" v="264" actId="20577"/>
          <ac:spMkLst>
            <pc:docMk/>
            <pc:sldMk cId="271279701" sldId="259"/>
            <ac:spMk id="3" creationId="{F95913B8-A6E4-473A-9634-EF022B4758C5}"/>
          </ac:spMkLst>
        </pc:spChg>
      </pc:sldChg>
      <pc:sldChg chg="modSp mod">
        <pc:chgData name="María Paula Covelli Reyes" userId="dd7693d5-7f99-4bac-90b9-11c8c41bc1f3" providerId="ADAL" clId="{1B35B106-46F1-FA49-96CC-790974E47751}" dt="2020-11-24T20:16:41.927" v="289" actId="1076"/>
        <pc:sldMkLst>
          <pc:docMk/>
          <pc:sldMk cId="1350746911" sldId="260"/>
        </pc:sldMkLst>
        <pc:spChg chg="mod">
          <ac:chgData name="María Paula Covelli Reyes" userId="dd7693d5-7f99-4bac-90b9-11c8c41bc1f3" providerId="ADAL" clId="{1B35B106-46F1-FA49-96CC-790974E47751}" dt="2020-11-24T20:16:41.927" v="289" actId="1076"/>
          <ac:spMkLst>
            <pc:docMk/>
            <pc:sldMk cId="1350746911" sldId="260"/>
            <ac:spMk id="3" creationId="{F95913B8-A6E4-473A-9634-EF022B4758C5}"/>
          </ac:spMkLst>
        </pc:spChg>
      </pc:sldChg>
      <pc:sldChg chg="modSp mod">
        <pc:chgData name="María Paula Covelli Reyes" userId="dd7693d5-7f99-4bac-90b9-11c8c41bc1f3" providerId="ADAL" clId="{1B35B106-46F1-FA49-96CC-790974E47751}" dt="2020-11-24T20:21:46.637" v="294" actId="20577"/>
        <pc:sldMkLst>
          <pc:docMk/>
          <pc:sldMk cId="4276799497" sldId="266"/>
        </pc:sldMkLst>
        <pc:spChg chg="mod">
          <ac:chgData name="María Paula Covelli Reyes" userId="dd7693d5-7f99-4bac-90b9-11c8c41bc1f3" providerId="ADAL" clId="{1B35B106-46F1-FA49-96CC-790974E47751}" dt="2020-11-24T20:21:46.637" v="294" actId="20577"/>
          <ac:spMkLst>
            <pc:docMk/>
            <pc:sldMk cId="4276799497" sldId="266"/>
            <ac:spMk id="3" creationId="{2AE5F609-BCE1-4938-8450-9E199BA7B181}"/>
          </ac:spMkLst>
        </pc:spChg>
      </pc:sldChg>
    </pc:docChg>
  </pc:docChgLst>
  <pc:docChgLst>
    <pc:chgData name="David Mateo Henao Prieto" userId="S::davidmhenaop@javeriana.edu.co::349cd783-8a07-4db8-b9fb-8e85d3f1075f" providerId="AD" clId="Web-{7951E2B7-12D0-4559-B0D8-DE1A9C6F212C}"/>
    <pc:docChg chg="modSld">
      <pc:chgData name="David Mateo Henao Prieto" userId="S::davidmhenaop@javeriana.edu.co::349cd783-8a07-4db8-b9fb-8e85d3f1075f" providerId="AD" clId="Web-{7951E2B7-12D0-4559-B0D8-DE1A9C6F212C}" dt="2020-11-25T03:41:38.567" v="486" actId="14100"/>
      <pc:docMkLst>
        <pc:docMk/>
      </pc:docMkLst>
      <pc:sldChg chg="addSp delSp modSp mod setBg">
        <pc:chgData name="David Mateo Henao Prieto" userId="S::davidmhenaop@javeriana.edu.co::349cd783-8a07-4db8-b9fb-8e85d3f1075f" providerId="AD" clId="Web-{7951E2B7-12D0-4559-B0D8-DE1A9C6F212C}" dt="2020-11-25T01:53:22.979" v="76" actId="1076"/>
        <pc:sldMkLst>
          <pc:docMk/>
          <pc:sldMk cId="3733188001" sldId="263"/>
        </pc:sldMkLst>
        <pc:spChg chg="mod">
          <ac:chgData name="David Mateo Henao Prieto" userId="S::davidmhenaop@javeriana.edu.co::349cd783-8a07-4db8-b9fb-8e85d3f1075f" providerId="AD" clId="Web-{7951E2B7-12D0-4559-B0D8-DE1A9C6F212C}" dt="2020-11-25T01:50:25.648" v="20"/>
          <ac:spMkLst>
            <pc:docMk/>
            <pc:sldMk cId="3733188001" sldId="263"/>
            <ac:spMk id="2" creationId="{4EAD854E-ED60-4C87-95C4-168533767403}"/>
          </ac:spMkLst>
        </pc:spChg>
        <pc:spChg chg="del">
          <ac:chgData name="David Mateo Henao Prieto" userId="S::davidmhenaop@javeriana.edu.co::349cd783-8a07-4db8-b9fb-8e85d3f1075f" providerId="AD" clId="Web-{7951E2B7-12D0-4559-B0D8-DE1A9C6F212C}" dt="2020-11-25T00:53:13.233" v="0"/>
          <ac:spMkLst>
            <pc:docMk/>
            <pc:sldMk cId="3733188001" sldId="263"/>
            <ac:spMk id="3" creationId="{A8FE6997-16E2-4224-BC81-3306EC212DE0}"/>
          </ac:spMkLst>
        </pc:spChg>
        <pc:spChg chg="add mod">
          <ac:chgData name="David Mateo Henao Prieto" userId="S::davidmhenaop@javeriana.edu.co::349cd783-8a07-4db8-b9fb-8e85d3f1075f" providerId="AD" clId="Web-{7951E2B7-12D0-4559-B0D8-DE1A9C6F212C}" dt="2020-11-25T01:53:08.995" v="64" actId="20577"/>
          <ac:spMkLst>
            <pc:docMk/>
            <pc:sldMk cId="3733188001" sldId="263"/>
            <ac:spMk id="6" creationId="{C14FC13D-2330-4B67-851F-AB27333933FE}"/>
          </ac:spMkLst>
        </pc:spChg>
        <pc:spChg chg="add mod">
          <ac:chgData name="David Mateo Henao Prieto" userId="S::davidmhenaop@javeriana.edu.co::349cd783-8a07-4db8-b9fb-8e85d3f1075f" providerId="AD" clId="Web-{7951E2B7-12D0-4559-B0D8-DE1A9C6F212C}" dt="2020-11-25T01:53:20.229" v="75" actId="1076"/>
          <ac:spMkLst>
            <pc:docMk/>
            <pc:sldMk cId="3733188001" sldId="263"/>
            <ac:spMk id="7" creationId="{04B0C4A9-36C9-4B58-A4C1-60AEECE56F69}"/>
          </ac:spMkLst>
        </pc:spChg>
        <pc:spChg chg="add">
          <ac:chgData name="David Mateo Henao Prieto" userId="S::davidmhenaop@javeriana.edu.co::349cd783-8a07-4db8-b9fb-8e85d3f1075f" providerId="AD" clId="Web-{7951E2B7-12D0-4559-B0D8-DE1A9C6F212C}" dt="2020-11-25T01:50:25.648" v="20"/>
          <ac:spMkLst>
            <pc:docMk/>
            <pc:sldMk cId="3733188001" sldId="263"/>
            <ac:spMk id="10" creationId="{EF910D50-ED0D-4E9B-A15F-B6006A8ABE73}"/>
          </ac:spMkLst>
        </pc:spChg>
        <pc:spChg chg="add">
          <ac:chgData name="David Mateo Henao Prieto" userId="S::davidmhenaop@javeriana.edu.co::349cd783-8a07-4db8-b9fb-8e85d3f1075f" providerId="AD" clId="Web-{7951E2B7-12D0-4559-B0D8-DE1A9C6F212C}" dt="2020-11-25T01:50:25.648" v="20"/>
          <ac:spMkLst>
            <pc:docMk/>
            <pc:sldMk cId="3733188001" sldId="263"/>
            <ac:spMk id="12" creationId="{9EBD1765-A4E8-49B1-A47D-BB64896754FB}"/>
          </ac:spMkLst>
        </pc:spChg>
        <pc:spChg chg="add">
          <ac:chgData name="David Mateo Henao Prieto" userId="S::davidmhenaop@javeriana.edu.co::349cd783-8a07-4db8-b9fb-8e85d3f1075f" providerId="AD" clId="Web-{7951E2B7-12D0-4559-B0D8-DE1A9C6F212C}" dt="2020-11-25T01:50:25.648" v="20"/>
          <ac:spMkLst>
            <pc:docMk/>
            <pc:sldMk cId="3733188001" sldId="263"/>
            <ac:spMk id="16" creationId="{495301C2-0D17-454C-902E-AC004E872589}"/>
          </ac:spMkLst>
        </pc:spChg>
        <pc:picChg chg="add del mod">
          <ac:chgData name="David Mateo Henao Prieto" userId="S::davidmhenaop@javeriana.edu.co::349cd783-8a07-4db8-b9fb-8e85d3f1075f" providerId="AD" clId="Web-{7951E2B7-12D0-4559-B0D8-DE1A9C6F212C}" dt="2020-11-25T01:38:44.559" v="2"/>
          <ac:picMkLst>
            <pc:docMk/>
            <pc:sldMk cId="3733188001" sldId="263"/>
            <ac:picMk id="3" creationId="{86B1DCAA-437B-489F-BCB8-97A3C2D15561}"/>
          </ac:picMkLst>
        </pc:picChg>
        <pc:picChg chg="add mod ord">
          <ac:chgData name="David Mateo Henao Prieto" userId="S::davidmhenaop@javeriana.edu.co::349cd783-8a07-4db8-b9fb-8e85d3f1075f" providerId="AD" clId="Web-{7951E2B7-12D0-4559-B0D8-DE1A9C6F212C}" dt="2020-11-25T01:53:22.979" v="76" actId="1076"/>
          <ac:picMkLst>
            <pc:docMk/>
            <pc:sldMk cId="3733188001" sldId="263"/>
            <ac:picMk id="4" creationId="{DB03C524-0592-4BD7-AEA9-E5BC55FD0280}"/>
          </ac:picMkLst>
        </pc:picChg>
        <pc:picChg chg="add mod">
          <ac:chgData name="David Mateo Henao Prieto" userId="S::davidmhenaop@javeriana.edu.co::349cd783-8a07-4db8-b9fb-8e85d3f1075f" providerId="AD" clId="Web-{7951E2B7-12D0-4559-B0D8-DE1A9C6F212C}" dt="2020-11-25T01:52:49.416" v="59" actId="1076"/>
          <ac:picMkLst>
            <pc:docMk/>
            <pc:sldMk cId="3733188001" sldId="263"/>
            <ac:picMk id="5" creationId="{6748F462-910F-4142-A71E-C94665F45207}"/>
          </ac:picMkLst>
        </pc:picChg>
        <pc:cxnChg chg="add">
          <ac:chgData name="David Mateo Henao Prieto" userId="S::davidmhenaop@javeriana.edu.co::349cd783-8a07-4db8-b9fb-8e85d3f1075f" providerId="AD" clId="Web-{7951E2B7-12D0-4559-B0D8-DE1A9C6F212C}" dt="2020-11-25T01:50:25.648" v="20"/>
          <ac:cxnSpMkLst>
            <pc:docMk/>
            <pc:sldMk cId="3733188001" sldId="263"/>
            <ac:cxnSpMk id="14" creationId="{BD7CF7B8-8D2F-4D78-94AF-BB03AFCBB2F2}"/>
          </ac:cxnSpMkLst>
        </pc:cxnChg>
        <pc:cxnChg chg="add">
          <ac:chgData name="David Mateo Henao Prieto" userId="S::davidmhenaop@javeriana.edu.co::349cd783-8a07-4db8-b9fb-8e85d3f1075f" providerId="AD" clId="Web-{7951E2B7-12D0-4559-B0D8-DE1A9C6F212C}" dt="2020-11-25T01:50:25.648" v="20"/>
          <ac:cxnSpMkLst>
            <pc:docMk/>
            <pc:sldMk cId="3733188001" sldId="263"/>
            <ac:cxnSpMk id="18" creationId="{C1C78E39-B080-4066-8AE8-77101888BBD9}"/>
          </ac:cxnSpMkLst>
        </pc:cxnChg>
      </pc:sldChg>
      <pc:sldChg chg="delSp modSp">
        <pc:chgData name="David Mateo Henao Prieto" userId="S::davidmhenaop@javeriana.edu.co::349cd783-8a07-4db8-b9fb-8e85d3f1075f" providerId="AD" clId="Web-{7951E2B7-12D0-4559-B0D8-DE1A9C6F212C}" dt="2020-11-25T03:41:38.567" v="486" actId="14100"/>
        <pc:sldMkLst>
          <pc:docMk/>
          <pc:sldMk cId="3179774342" sldId="265"/>
        </pc:sldMkLst>
        <pc:spChg chg="mod">
          <ac:chgData name="David Mateo Henao Prieto" userId="S::davidmhenaop@javeriana.edu.co::349cd783-8a07-4db8-b9fb-8e85d3f1075f" providerId="AD" clId="Web-{7951E2B7-12D0-4559-B0D8-DE1A9C6F212C}" dt="2020-11-25T03:41:35.302" v="483" actId="20577"/>
          <ac:spMkLst>
            <pc:docMk/>
            <pc:sldMk cId="3179774342" sldId="265"/>
            <ac:spMk id="2" creationId="{091C9915-F6F3-41BC-AC83-3756DE338334}"/>
          </ac:spMkLst>
        </pc:spChg>
        <pc:spChg chg="mod">
          <ac:chgData name="David Mateo Henao Prieto" userId="S::davidmhenaop@javeriana.edu.co::349cd783-8a07-4db8-b9fb-8e85d3f1075f" providerId="AD" clId="Web-{7951E2B7-12D0-4559-B0D8-DE1A9C6F212C}" dt="2020-11-25T03:41:38.567" v="486" actId="14100"/>
          <ac:spMkLst>
            <pc:docMk/>
            <pc:sldMk cId="3179774342" sldId="265"/>
            <ac:spMk id="3" creationId="{BAD77BDF-E03B-495F-BEF1-ABD94BC2B4DA}"/>
          </ac:spMkLst>
        </pc:spChg>
        <pc:spChg chg="mod">
          <ac:chgData name="David Mateo Henao Prieto" userId="S::davidmhenaop@javeriana.edu.co::349cd783-8a07-4db8-b9fb-8e85d3f1075f" providerId="AD" clId="Web-{7951E2B7-12D0-4559-B0D8-DE1A9C6F212C}" dt="2020-11-25T01:55:58.982" v="351" actId="20577"/>
          <ac:spMkLst>
            <pc:docMk/>
            <pc:sldMk cId="3179774342" sldId="265"/>
            <ac:spMk id="4" creationId="{5027FD1A-DACC-4599-AD79-7003D8CB6BDF}"/>
          </ac:spMkLst>
        </pc:spChg>
        <pc:spChg chg="del">
          <ac:chgData name="David Mateo Henao Prieto" userId="S::davidmhenaop@javeriana.edu.co::349cd783-8a07-4db8-b9fb-8e85d3f1075f" providerId="AD" clId="Web-{7951E2B7-12D0-4559-B0D8-DE1A9C6F212C}" dt="2020-11-25T01:53:50.917" v="77"/>
          <ac:spMkLst>
            <pc:docMk/>
            <pc:sldMk cId="3179774342" sldId="265"/>
            <ac:spMk id="5" creationId="{671640F8-231D-407C-A165-C0C0355A5351}"/>
          </ac:spMkLst>
        </pc:spChg>
      </pc:sldChg>
      <pc:sldChg chg="addSp modSp">
        <pc:chgData name="David Mateo Henao Prieto" userId="S::davidmhenaop@javeriana.edu.co::349cd783-8a07-4db8-b9fb-8e85d3f1075f" providerId="AD" clId="Web-{7951E2B7-12D0-4559-B0D8-DE1A9C6F212C}" dt="2020-11-25T02:28:49.179" v="476" actId="1076"/>
        <pc:sldMkLst>
          <pc:docMk/>
          <pc:sldMk cId="2738687072" sldId="267"/>
        </pc:sldMkLst>
        <pc:spChg chg="mod">
          <ac:chgData name="David Mateo Henao Prieto" userId="S::davidmhenaop@javeriana.edu.co::349cd783-8a07-4db8-b9fb-8e85d3f1075f" providerId="AD" clId="Web-{7951E2B7-12D0-4559-B0D8-DE1A9C6F212C}" dt="2020-11-25T02:28:40.819" v="474" actId="20577"/>
          <ac:spMkLst>
            <pc:docMk/>
            <pc:sldMk cId="2738687072" sldId="267"/>
            <ac:spMk id="3" creationId="{2E08C7CC-D41B-44C0-B66D-6010CAEABE0B}"/>
          </ac:spMkLst>
        </pc:spChg>
        <pc:spChg chg="add mod">
          <ac:chgData name="David Mateo Henao Prieto" userId="S::davidmhenaop@javeriana.edu.co::349cd783-8a07-4db8-b9fb-8e85d3f1075f" providerId="AD" clId="Web-{7951E2B7-12D0-4559-B0D8-DE1A9C6F212C}" dt="2020-11-25T02:28:16.788" v="441" actId="14100"/>
          <ac:spMkLst>
            <pc:docMk/>
            <pc:sldMk cId="2738687072" sldId="267"/>
            <ac:spMk id="7" creationId="{46621F4A-C35F-4145-9ACC-C9EFEF5CB89A}"/>
          </ac:spMkLst>
        </pc:spChg>
        <pc:picChg chg="add mod">
          <ac:chgData name="David Mateo Henao Prieto" userId="S::davidmhenaop@javeriana.edu.co::349cd783-8a07-4db8-b9fb-8e85d3f1075f" providerId="AD" clId="Web-{7951E2B7-12D0-4559-B0D8-DE1A9C6F212C}" dt="2020-11-25T02:28:49.179" v="476" actId="1076"/>
          <ac:picMkLst>
            <pc:docMk/>
            <pc:sldMk cId="2738687072" sldId="267"/>
            <ac:picMk id="4" creationId="{4B343E79-3CA5-4E2A-AE5D-045E63F6BA80}"/>
          </ac:picMkLst>
        </pc:picChg>
        <pc:picChg chg="add mod">
          <ac:chgData name="David Mateo Henao Prieto" userId="S::davidmhenaop@javeriana.edu.co::349cd783-8a07-4db8-b9fb-8e85d3f1075f" providerId="AD" clId="Web-{7951E2B7-12D0-4559-B0D8-DE1A9C6F212C}" dt="2020-11-25T02:27:45.147" v="434" actId="1076"/>
          <ac:picMkLst>
            <pc:docMk/>
            <pc:sldMk cId="2738687072" sldId="267"/>
            <ac:picMk id="5" creationId="{4F65FC8E-B5EE-49D1-BC28-CB8B759E9696}"/>
          </ac:picMkLst>
        </pc:picChg>
        <pc:picChg chg="add mod">
          <ac:chgData name="David Mateo Henao Prieto" userId="S::davidmhenaop@javeriana.edu.co::349cd783-8a07-4db8-b9fb-8e85d3f1075f" providerId="AD" clId="Web-{7951E2B7-12D0-4559-B0D8-DE1A9C6F212C}" dt="2020-11-25T02:27:47.787" v="435" actId="1076"/>
          <ac:picMkLst>
            <pc:docMk/>
            <pc:sldMk cId="2738687072" sldId="267"/>
            <ac:picMk id="6" creationId="{34BB2260-4D51-40E1-BFE6-E45A8228B9E7}"/>
          </ac:picMkLst>
        </pc:picChg>
      </pc:sldChg>
      <pc:sldChg chg="addSp delSp modSp mod setClrOvrMap">
        <pc:chgData name="David Mateo Henao Prieto" userId="S::davidmhenaop@javeriana.edu.co::349cd783-8a07-4db8-b9fb-8e85d3f1075f" providerId="AD" clId="Web-{7951E2B7-12D0-4559-B0D8-DE1A9C6F212C}" dt="2020-11-25T01:52:29.994" v="56" actId="14100"/>
        <pc:sldMkLst>
          <pc:docMk/>
          <pc:sldMk cId="1305960039" sldId="268"/>
        </pc:sldMkLst>
        <pc:spChg chg="mod">
          <ac:chgData name="David Mateo Henao Prieto" userId="S::davidmhenaop@javeriana.edu.co::349cd783-8a07-4db8-b9fb-8e85d3f1075f" providerId="AD" clId="Web-{7951E2B7-12D0-4559-B0D8-DE1A9C6F212C}" dt="2020-11-25T01:50:16.773" v="19"/>
          <ac:spMkLst>
            <pc:docMk/>
            <pc:sldMk cId="1305960039" sldId="268"/>
            <ac:spMk id="2" creationId="{8EF147E2-F172-42C4-A1CE-220FE9529FCE}"/>
          </ac:spMkLst>
        </pc:spChg>
        <pc:spChg chg="del">
          <ac:chgData name="David Mateo Henao Prieto" userId="S::davidmhenaop@javeriana.edu.co::349cd783-8a07-4db8-b9fb-8e85d3f1075f" providerId="AD" clId="Web-{7951E2B7-12D0-4559-B0D8-DE1A9C6F212C}" dt="2020-11-25T01:38:57.122" v="4"/>
          <ac:spMkLst>
            <pc:docMk/>
            <pc:sldMk cId="1305960039" sldId="268"/>
            <ac:spMk id="3" creationId="{D6854B18-3DFE-45FA-BB92-0FAC7009C677}"/>
          </ac:spMkLst>
        </pc:spChg>
        <pc:spChg chg="add del mod">
          <ac:chgData name="David Mateo Henao Prieto" userId="S::davidmhenaop@javeriana.edu.co::349cd783-8a07-4db8-b9fb-8e85d3f1075f" providerId="AD" clId="Web-{7951E2B7-12D0-4559-B0D8-DE1A9C6F212C}" dt="2020-11-25T01:41:23.514" v="7"/>
          <ac:spMkLst>
            <pc:docMk/>
            <pc:sldMk cId="1305960039" sldId="268"/>
            <ac:spMk id="6" creationId="{E1B7419D-2756-4969-8EA7-2D4014793B87}"/>
          </ac:spMkLst>
        </pc:spChg>
        <pc:spChg chg="del">
          <ac:chgData name="David Mateo Henao Prieto" userId="S::davidmhenaop@javeriana.edu.co::349cd783-8a07-4db8-b9fb-8e85d3f1075f" providerId="AD" clId="Web-{7951E2B7-12D0-4559-B0D8-DE1A9C6F212C}" dt="2020-11-25T01:50:16.773" v="19"/>
          <ac:spMkLst>
            <pc:docMk/>
            <pc:sldMk cId="1305960039" sldId="268"/>
            <ac:spMk id="8" creationId="{221FB5E0-9FEC-44CF-A3B9-57301EF8551D}"/>
          </ac:spMkLst>
        </pc:spChg>
        <pc:spChg chg="add mod">
          <ac:chgData name="David Mateo Henao Prieto" userId="S::davidmhenaop@javeriana.edu.co::349cd783-8a07-4db8-b9fb-8e85d3f1075f" providerId="AD" clId="Web-{7951E2B7-12D0-4559-B0D8-DE1A9C6F212C}" dt="2020-11-25T01:52:04.868" v="49" actId="1076"/>
          <ac:spMkLst>
            <pc:docMk/>
            <pc:sldMk cId="1305960039" sldId="268"/>
            <ac:spMk id="10" creationId="{63889134-9254-40E9-81AC-ED2BED6AEE1F}"/>
          </ac:spMkLst>
        </pc:spChg>
        <pc:spChg chg="add mod">
          <ac:chgData name="David Mateo Henao Prieto" userId="S::davidmhenaop@javeriana.edu.co::349cd783-8a07-4db8-b9fb-8e85d3f1075f" providerId="AD" clId="Web-{7951E2B7-12D0-4559-B0D8-DE1A9C6F212C}" dt="2020-11-25T01:51:51.649" v="45" actId="1076"/>
          <ac:spMkLst>
            <pc:docMk/>
            <pc:sldMk cId="1305960039" sldId="268"/>
            <ac:spMk id="11" creationId="{1ACD02C1-90C8-4712-9B94-DFFB90D72E95}"/>
          </ac:spMkLst>
        </pc:spChg>
        <pc:spChg chg="add mod">
          <ac:chgData name="David Mateo Henao Prieto" userId="S::davidmhenaop@javeriana.edu.co::349cd783-8a07-4db8-b9fb-8e85d3f1075f" providerId="AD" clId="Web-{7951E2B7-12D0-4559-B0D8-DE1A9C6F212C}" dt="2020-11-25T01:52:15.603" v="52" actId="1076"/>
          <ac:spMkLst>
            <pc:docMk/>
            <pc:sldMk cId="1305960039" sldId="268"/>
            <ac:spMk id="12" creationId="{54741E6C-12F9-45A5-A597-7D02F77E23F2}"/>
          </ac:spMkLst>
        </pc:spChg>
        <pc:spChg chg="add">
          <ac:chgData name="David Mateo Henao Prieto" userId="S::davidmhenaop@javeriana.edu.co::349cd783-8a07-4db8-b9fb-8e85d3f1075f" providerId="AD" clId="Web-{7951E2B7-12D0-4559-B0D8-DE1A9C6F212C}" dt="2020-11-25T01:50:16.773" v="19"/>
          <ac:spMkLst>
            <pc:docMk/>
            <pc:sldMk cId="1305960039" sldId="268"/>
            <ac:spMk id="14" creationId="{EF910D50-ED0D-4E9B-A15F-B6006A8ABE73}"/>
          </ac:spMkLst>
        </pc:spChg>
        <pc:spChg chg="add">
          <ac:chgData name="David Mateo Henao Prieto" userId="S::davidmhenaop@javeriana.edu.co::349cd783-8a07-4db8-b9fb-8e85d3f1075f" providerId="AD" clId="Web-{7951E2B7-12D0-4559-B0D8-DE1A9C6F212C}" dt="2020-11-25T01:50:16.773" v="19"/>
          <ac:spMkLst>
            <pc:docMk/>
            <pc:sldMk cId="1305960039" sldId="268"/>
            <ac:spMk id="16" creationId="{9EBD1765-A4E8-49B1-A47D-BB64896754FB}"/>
          </ac:spMkLst>
        </pc:spChg>
        <pc:spChg chg="add">
          <ac:chgData name="David Mateo Henao Prieto" userId="S::davidmhenaop@javeriana.edu.co::349cd783-8a07-4db8-b9fb-8e85d3f1075f" providerId="AD" clId="Web-{7951E2B7-12D0-4559-B0D8-DE1A9C6F212C}" dt="2020-11-25T01:50:16.773" v="19"/>
          <ac:spMkLst>
            <pc:docMk/>
            <pc:sldMk cId="1305960039" sldId="268"/>
            <ac:spMk id="20" creationId="{EF09EFB1-8C49-4DF4-8872-31AD98CFCF7B}"/>
          </ac:spMkLst>
        </pc:spChg>
        <pc:spChg chg="add">
          <ac:chgData name="David Mateo Henao Prieto" userId="S::davidmhenaop@javeriana.edu.co::349cd783-8a07-4db8-b9fb-8e85d3f1075f" providerId="AD" clId="Web-{7951E2B7-12D0-4559-B0D8-DE1A9C6F212C}" dt="2020-11-25T01:50:16.773" v="19"/>
          <ac:spMkLst>
            <pc:docMk/>
            <pc:sldMk cId="1305960039" sldId="268"/>
            <ac:spMk id="22" creationId="{1A7B5484-E2AE-450B-BDD6-E514172C6C8A}"/>
          </ac:spMkLst>
        </pc:spChg>
        <pc:spChg chg="add mod">
          <ac:chgData name="David Mateo Henao Prieto" userId="S::davidmhenaop@javeriana.edu.co::349cd783-8a07-4db8-b9fb-8e85d3f1075f" providerId="AD" clId="Web-{7951E2B7-12D0-4559-B0D8-DE1A9C6F212C}" dt="2020-11-25T01:52:29.994" v="56" actId="14100"/>
          <ac:spMkLst>
            <pc:docMk/>
            <pc:sldMk cId="1305960039" sldId="268"/>
            <ac:spMk id="23" creationId="{F0768632-B6FE-4409-B24D-697BFBDBADF4}"/>
          </ac:spMkLst>
        </pc:spChg>
        <pc:spChg chg="add">
          <ac:chgData name="David Mateo Henao Prieto" userId="S::davidmhenaop@javeriana.edu.co::349cd783-8a07-4db8-b9fb-8e85d3f1075f" providerId="AD" clId="Web-{7951E2B7-12D0-4559-B0D8-DE1A9C6F212C}" dt="2020-11-25T01:50:16.773" v="19"/>
          <ac:spMkLst>
            <pc:docMk/>
            <pc:sldMk cId="1305960039" sldId="268"/>
            <ac:spMk id="26" creationId="{A0B18375-FF5C-4624-98B2-52577491BF7F}"/>
          </ac:spMkLst>
        </pc:spChg>
        <pc:spChg chg="add">
          <ac:chgData name="David Mateo Henao Prieto" userId="S::davidmhenaop@javeriana.edu.co::349cd783-8a07-4db8-b9fb-8e85d3f1075f" providerId="AD" clId="Web-{7951E2B7-12D0-4559-B0D8-DE1A9C6F212C}" dt="2020-11-25T01:50:16.773" v="19"/>
          <ac:spMkLst>
            <pc:docMk/>
            <pc:sldMk cId="1305960039" sldId="268"/>
            <ac:spMk id="28" creationId="{234DA1C7-FA72-4C9B-8A2F-7CB43751FD02}"/>
          </ac:spMkLst>
        </pc:spChg>
        <pc:spChg chg="add">
          <ac:chgData name="David Mateo Henao Prieto" userId="S::davidmhenaop@javeriana.edu.co::349cd783-8a07-4db8-b9fb-8e85d3f1075f" providerId="AD" clId="Web-{7951E2B7-12D0-4559-B0D8-DE1A9C6F212C}" dt="2020-11-25T01:50:16.773" v="19"/>
          <ac:spMkLst>
            <pc:docMk/>
            <pc:sldMk cId="1305960039" sldId="268"/>
            <ac:spMk id="30" creationId="{FF239435-756D-4CB3-A758-8548777F6449}"/>
          </ac:spMkLst>
        </pc:spChg>
        <pc:spChg chg="add">
          <ac:chgData name="David Mateo Henao Prieto" userId="S::davidmhenaop@javeriana.edu.co::349cd783-8a07-4db8-b9fb-8e85d3f1075f" providerId="AD" clId="Web-{7951E2B7-12D0-4559-B0D8-DE1A9C6F212C}" dt="2020-11-25T01:50:16.773" v="19"/>
          <ac:spMkLst>
            <pc:docMk/>
            <pc:sldMk cId="1305960039" sldId="268"/>
            <ac:spMk id="32" creationId="{AFF0DB2A-7060-4D89-AF15-2DFB27086B66}"/>
          </ac:spMkLst>
        </pc:spChg>
        <pc:picChg chg="add del mod ord">
          <ac:chgData name="David Mateo Henao Prieto" userId="S::davidmhenaop@javeriana.edu.co::349cd783-8a07-4db8-b9fb-8e85d3f1075f" providerId="AD" clId="Web-{7951E2B7-12D0-4559-B0D8-DE1A9C6F212C}" dt="2020-11-25T01:39:39.810" v="6"/>
          <ac:picMkLst>
            <pc:docMk/>
            <pc:sldMk cId="1305960039" sldId="268"/>
            <ac:picMk id="4" creationId="{6A3743DB-D4D3-4938-8C66-D95AF2536DE1}"/>
          </ac:picMkLst>
        </pc:picChg>
        <pc:picChg chg="add mod ord">
          <ac:chgData name="David Mateo Henao Prieto" userId="S::davidmhenaop@javeriana.edu.co::349cd783-8a07-4db8-b9fb-8e85d3f1075f" providerId="AD" clId="Web-{7951E2B7-12D0-4559-B0D8-DE1A9C6F212C}" dt="2020-11-25T01:50:16.773" v="19"/>
          <ac:picMkLst>
            <pc:docMk/>
            <pc:sldMk cId="1305960039" sldId="268"/>
            <ac:picMk id="7" creationId="{800D32C7-4196-4312-9F45-36CB4E7D01F9}"/>
          </ac:picMkLst>
        </pc:picChg>
        <pc:picChg chg="add mod">
          <ac:chgData name="David Mateo Henao Prieto" userId="S::davidmhenaop@javeriana.edu.co::349cd783-8a07-4db8-b9fb-8e85d3f1075f" providerId="AD" clId="Web-{7951E2B7-12D0-4559-B0D8-DE1A9C6F212C}" dt="2020-11-25T01:50:16.773" v="19"/>
          <ac:picMkLst>
            <pc:docMk/>
            <pc:sldMk cId="1305960039" sldId="268"/>
            <ac:picMk id="9" creationId="{115EB155-4DE0-4E42-85C0-6BDD4E5D2B18}"/>
          </ac:picMkLst>
        </pc:picChg>
        <pc:cxnChg chg="add">
          <ac:chgData name="David Mateo Henao Prieto" userId="S::davidmhenaop@javeriana.edu.co::349cd783-8a07-4db8-b9fb-8e85d3f1075f" providerId="AD" clId="Web-{7951E2B7-12D0-4559-B0D8-DE1A9C6F212C}" dt="2020-11-25T01:50:16.773" v="19"/>
          <ac:cxnSpMkLst>
            <pc:docMk/>
            <pc:sldMk cId="1305960039" sldId="268"/>
            <ac:cxnSpMk id="18" creationId="{BD7CF7B8-8D2F-4D78-94AF-BB03AFCBB2F2}"/>
          </ac:cxnSpMkLst>
        </pc:cxnChg>
        <pc:cxnChg chg="add">
          <ac:chgData name="David Mateo Henao Prieto" userId="S::davidmhenaop@javeriana.edu.co::349cd783-8a07-4db8-b9fb-8e85d3f1075f" providerId="AD" clId="Web-{7951E2B7-12D0-4559-B0D8-DE1A9C6F212C}" dt="2020-11-25T01:50:16.773" v="19"/>
          <ac:cxnSpMkLst>
            <pc:docMk/>
            <pc:sldMk cId="1305960039" sldId="268"/>
            <ac:cxnSpMk id="24" creationId="{41808207-6C17-453F-9CBB-4067CF34F22F}"/>
          </ac:cxnSpMkLst>
        </pc:cxnChg>
      </pc:sldChg>
    </pc:docChg>
  </pc:docChgLst>
  <pc:docChgLst>
    <pc:chgData name="Juan Sebastian Pulecio Romero" userId="S::j-pulecio@javeriana.edu.co::6973612d-8522-4644-8518-51f50d5c7327" providerId="AD" clId="Web-{1107A645-E8BD-4D39-B058-9EB98BA5E946}"/>
    <pc:docChg chg="addSld modSld">
      <pc:chgData name="Juan Sebastian Pulecio Romero" userId="S::j-pulecio@javeriana.edu.co::6973612d-8522-4644-8518-51f50d5c7327" providerId="AD" clId="Web-{1107A645-E8BD-4D39-B058-9EB98BA5E946}" dt="2020-11-27T12:54:36.721" v="103" actId="1076"/>
      <pc:docMkLst>
        <pc:docMk/>
      </pc:docMkLst>
      <pc:sldChg chg="modSp">
        <pc:chgData name="Juan Sebastian Pulecio Romero" userId="S::j-pulecio@javeriana.edu.co::6973612d-8522-4644-8518-51f50d5c7327" providerId="AD" clId="Web-{1107A645-E8BD-4D39-B058-9EB98BA5E946}" dt="2020-11-27T12:17:37.360" v="5" actId="20577"/>
        <pc:sldMkLst>
          <pc:docMk/>
          <pc:sldMk cId="695303388" sldId="264"/>
        </pc:sldMkLst>
        <pc:spChg chg="mod">
          <ac:chgData name="Juan Sebastian Pulecio Romero" userId="S::j-pulecio@javeriana.edu.co::6973612d-8522-4644-8518-51f50d5c7327" providerId="AD" clId="Web-{1107A645-E8BD-4D39-B058-9EB98BA5E946}" dt="2020-11-27T12:17:37.360" v="5" actId="20577"/>
          <ac:spMkLst>
            <pc:docMk/>
            <pc:sldMk cId="695303388" sldId="264"/>
            <ac:spMk id="3" creationId="{D6BA346C-1322-4DEF-A3F6-F89A2B1494CF}"/>
          </ac:spMkLst>
        </pc:spChg>
      </pc:sldChg>
      <pc:sldChg chg="addSp delSp modSp add replId">
        <pc:chgData name="Juan Sebastian Pulecio Romero" userId="S::j-pulecio@javeriana.edu.co::6973612d-8522-4644-8518-51f50d5c7327" providerId="AD" clId="Web-{1107A645-E8BD-4D39-B058-9EB98BA5E946}" dt="2020-11-27T12:54:36.721" v="103" actId="1076"/>
        <pc:sldMkLst>
          <pc:docMk/>
          <pc:sldMk cId="224666918" sldId="278"/>
        </pc:sldMkLst>
        <pc:spChg chg="mod">
          <ac:chgData name="Juan Sebastian Pulecio Romero" userId="S::j-pulecio@javeriana.edu.co::6973612d-8522-4644-8518-51f50d5c7327" providerId="AD" clId="Web-{1107A645-E8BD-4D39-B058-9EB98BA5E946}" dt="2020-11-27T12:54:36.721" v="103" actId="1076"/>
          <ac:spMkLst>
            <pc:docMk/>
            <pc:sldMk cId="224666918" sldId="278"/>
            <ac:spMk id="3" creationId="{1FE4BDD6-B440-449B-8A2F-EDC4A29B9F41}"/>
          </ac:spMkLst>
        </pc:spChg>
        <pc:spChg chg="add mod">
          <ac:chgData name="Juan Sebastian Pulecio Romero" userId="S::j-pulecio@javeriana.edu.co::6973612d-8522-4644-8518-51f50d5c7327" providerId="AD" clId="Web-{1107A645-E8BD-4D39-B058-9EB98BA5E946}" dt="2020-11-27T12:27:58.628" v="34" actId="20577"/>
          <ac:spMkLst>
            <pc:docMk/>
            <pc:sldMk cId="224666918" sldId="278"/>
            <ac:spMk id="4" creationId="{E34E1234-66F8-4862-B47C-F6C4747B7B17}"/>
          </ac:spMkLst>
        </pc:spChg>
        <pc:spChg chg="add mod">
          <ac:chgData name="Juan Sebastian Pulecio Romero" userId="S::j-pulecio@javeriana.edu.co::6973612d-8522-4644-8518-51f50d5c7327" providerId="AD" clId="Web-{1107A645-E8BD-4D39-B058-9EB98BA5E946}" dt="2020-11-27T12:54:10.908" v="87" actId="20577"/>
          <ac:spMkLst>
            <pc:docMk/>
            <pc:sldMk cId="224666918" sldId="278"/>
            <ac:spMk id="5" creationId="{00AE632B-A840-4B65-B483-C47FFCAD805F}"/>
          </ac:spMkLst>
        </pc:spChg>
        <pc:picChg chg="del">
          <ac:chgData name="Juan Sebastian Pulecio Romero" userId="S::j-pulecio@javeriana.edu.co::6973612d-8522-4644-8518-51f50d5c7327" providerId="AD" clId="Web-{1107A645-E8BD-4D39-B058-9EB98BA5E946}" dt="2020-11-27T12:27:59.316" v="36"/>
          <ac:picMkLst>
            <pc:docMk/>
            <pc:sldMk cId="224666918" sldId="278"/>
            <ac:picMk id="5" creationId="{FAF53AC9-DAFD-4823-B580-F69B08A3873E}"/>
          </ac:picMkLst>
        </pc:picChg>
        <pc:picChg chg="add mod">
          <ac:chgData name="Juan Sebastian Pulecio Romero" userId="S::j-pulecio@javeriana.edu.co::6973612d-8522-4644-8518-51f50d5c7327" providerId="AD" clId="Web-{1107A645-E8BD-4D39-B058-9EB98BA5E946}" dt="2020-11-27T12:35:14.204" v="45" actId="1076"/>
          <ac:picMkLst>
            <pc:docMk/>
            <pc:sldMk cId="224666918" sldId="278"/>
            <ac:picMk id="6" creationId="{DA8F3B24-D5C9-4195-B2E5-18C648A73B03}"/>
          </ac:picMkLst>
        </pc:picChg>
        <pc:picChg chg="del">
          <ac:chgData name="Juan Sebastian Pulecio Romero" userId="S::j-pulecio@javeriana.edu.co::6973612d-8522-4644-8518-51f50d5c7327" providerId="AD" clId="Web-{1107A645-E8BD-4D39-B058-9EB98BA5E946}" dt="2020-11-27T12:28:00.628" v="37"/>
          <ac:picMkLst>
            <pc:docMk/>
            <pc:sldMk cId="224666918" sldId="278"/>
            <ac:picMk id="7" creationId="{E2A3C9C7-93E1-497F-B336-D6EF440B75CF}"/>
          </ac:picMkLst>
        </pc:picChg>
        <pc:picChg chg="del">
          <ac:chgData name="Juan Sebastian Pulecio Romero" userId="S::j-pulecio@javeriana.edu.co::6973612d-8522-4644-8518-51f50d5c7327" providerId="AD" clId="Web-{1107A645-E8BD-4D39-B058-9EB98BA5E946}" dt="2020-11-27T12:28:01.910" v="38"/>
          <ac:picMkLst>
            <pc:docMk/>
            <pc:sldMk cId="224666918" sldId="278"/>
            <ac:picMk id="8" creationId="{EA191BC0-427D-4EAC-8B60-83AEB498E787}"/>
          </ac:picMkLst>
        </pc:picChg>
        <pc:picChg chg="add mod">
          <ac:chgData name="Juan Sebastian Pulecio Romero" userId="S::j-pulecio@javeriana.edu.co::6973612d-8522-4644-8518-51f50d5c7327" providerId="AD" clId="Web-{1107A645-E8BD-4D39-B058-9EB98BA5E946}" dt="2020-11-27T12:35:17.704" v="46" actId="1076"/>
          <ac:picMkLst>
            <pc:docMk/>
            <pc:sldMk cId="224666918" sldId="278"/>
            <ac:picMk id="10" creationId="{D0F64527-3F4E-4EF6-AB03-E44343EC92A5}"/>
          </ac:picMkLst>
        </pc:picChg>
        <pc:picChg chg="add mod">
          <ac:chgData name="Juan Sebastian Pulecio Romero" userId="S::j-pulecio@javeriana.edu.co::6973612d-8522-4644-8518-51f50d5c7327" providerId="AD" clId="Web-{1107A645-E8BD-4D39-B058-9EB98BA5E946}" dt="2020-11-27T12:35:31.330" v="48" actId="1076"/>
          <ac:picMkLst>
            <pc:docMk/>
            <pc:sldMk cId="224666918" sldId="278"/>
            <ac:picMk id="11" creationId="{70718863-7ABF-41AA-BF5B-30B42A8CAEC9}"/>
          </ac:picMkLst>
        </pc:picChg>
        <pc:picChg chg="add mod">
          <ac:chgData name="Juan Sebastian Pulecio Romero" userId="S::j-pulecio@javeriana.edu.co::6973612d-8522-4644-8518-51f50d5c7327" providerId="AD" clId="Web-{1107A645-E8BD-4D39-B058-9EB98BA5E946}" dt="2020-11-27T12:35:42.111" v="50" actId="1076"/>
          <ac:picMkLst>
            <pc:docMk/>
            <pc:sldMk cId="224666918" sldId="278"/>
            <ac:picMk id="12" creationId="{3B940D1F-435A-4175-8F62-8DEAF8F56AD6}"/>
          </ac:picMkLst>
        </pc:picChg>
      </pc:sldChg>
    </pc:docChg>
  </pc:docChgLst>
  <pc:docChgLst>
    <pc:chgData name="David Mateo Henao Prieto" userId="S::davidmhenaop@javeriana.edu.co::349cd783-8a07-4db8-b9fb-8e85d3f1075f" providerId="AD" clId="Web-{C4614D42-D03C-4408-A5A7-D2E02C6C99BC}"/>
    <pc:docChg chg="modSld">
      <pc:chgData name="David Mateo Henao Prieto" userId="S::davidmhenaop@javeriana.edu.co::349cd783-8a07-4db8-b9fb-8e85d3f1075f" providerId="AD" clId="Web-{C4614D42-D03C-4408-A5A7-D2E02C6C99BC}" dt="2020-11-25T04:08:41.145" v="275" actId="1076"/>
      <pc:docMkLst>
        <pc:docMk/>
      </pc:docMkLst>
      <pc:sldChg chg="addSp delSp modSp">
        <pc:chgData name="David Mateo Henao Prieto" userId="S::davidmhenaop@javeriana.edu.co::349cd783-8a07-4db8-b9fb-8e85d3f1075f" providerId="AD" clId="Web-{C4614D42-D03C-4408-A5A7-D2E02C6C99BC}" dt="2020-11-25T04:08:41.145" v="275" actId="1076"/>
        <pc:sldMkLst>
          <pc:docMk/>
          <pc:sldMk cId="3179774342" sldId="265"/>
        </pc:sldMkLst>
        <pc:spChg chg="mod">
          <ac:chgData name="David Mateo Henao Prieto" userId="S::davidmhenaop@javeriana.edu.co::349cd783-8a07-4db8-b9fb-8e85d3f1075f" providerId="AD" clId="Web-{C4614D42-D03C-4408-A5A7-D2E02C6C99BC}" dt="2020-11-25T04:07:47.331" v="245" actId="1076"/>
          <ac:spMkLst>
            <pc:docMk/>
            <pc:sldMk cId="3179774342" sldId="265"/>
            <ac:spMk id="4" creationId="{5027FD1A-DACC-4599-AD79-7003D8CB6BDF}"/>
          </ac:spMkLst>
        </pc:spChg>
        <pc:spChg chg="add mod">
          <ac:chgData name="David Mateo Henao Prieto" userId="S::davidmhenaop@javeriana.edu.co::349cd783-8a07-4db8-b9fb-8e85d3f1075f" providerId="AD" clId="Web-{C4614D42-D03C-4408-A5A7-D2E02C6C99BC}" dt="2020-11-25T04:08:08.269" v="268" actId="1076"/>
          <ac:spMkLst>
            <pc:docMk/>
            <pc:sldMk cId="3179774342" sldId="265"/>
            <ac:spMk id="5" creationId="{A64F63DD-F32F-40FA-BEA3-AEB5DFD25C22}"/>
          </ac:spMkLst>
        </pc:spChg>
        <pc:spChg chg="del">
          <ac:chgData name="David Mateo Henao Prieto" userId="S::davidmhenaop@javeriana.edu.co::349cd783-8a07-4db8-b9fb-8e85d3f1075f" providerId="AD" clId="Web-{C4614D42-D03C-4408-A5A7-D2E02C6C99BC}" dt="2020-11-25T03:55:20.548" v="8"/>
          <ac:spMkLst>
            <pc:docMk/>
            <pc:sldMk cId="3179774342" sldId="265"/>
            <ac:spMk id="6" creationId="{618E494B-0706-4A7D-9EEC-DB062820882F}"/>
          </ac:spMkLst>
        </pc:spChg>
        <pc:spChg chg="add mod">
          <ac:chgData name="David Mateo Henao Prieto" userId="S::davidmhenaop@javeriana.edu.co::349cd783-8a07-4db8-b9fb-8e85d3f1075f" providerId="AD" clId="Web-{C4614D42-D03C-4408-A5A7-D2E02C6C99BC}" dt="2020-11-25T04:08:12.816" v="269" actId="1076"/>
          <ac:spMkLst>
            <pc:docMk/>
            <pc:sldMk cId="3179774342" sldId="265"/>
            <ac:spMk id="9" creationId="{7BAE5DC9-77B5-4988-91B6-8398B0665476}"/>
          </ac:spMkLst>
        </pc:spChg>
        <pc:cxnChg chg="add mod">
          <ac:chgData name="David Mateo Henao Prieto" userId="S::davidmhenaop@javeriana.edu.co::349cd783-8a07-4db8-b9fb-8e85d3f1075f" providerId="AD" clId="Web-{C4614D42-D03C-4408-A5A7-D2E02C6C99BC}" dt="2020-11-25T04:08:34.317" v="273" actId="14100"/>
          <ac:cxnSpMkLst>
            <pc:docMk/>
            <pc:sldMk cId="3179774342" sldId="265"/>
            <ac:cxnSpMk id="10" creationId="{8F9102D1-ED71-4A86-B244-63CA74B0DC27}"/>
          </ac:cxnSpMkLst>
        </pc:cxnChg>
        <pc:cxnChg chg="add mod">
          <ac:chgData name="David Mateo Henao Prieto" userId="S::davidmhenaop@javeriana.edu.co::349cd783-8a07-4db8-b9fb-8e85d3f1075f" providerId="AD" clId="Web-{C4614D42-D03C-4408-A5A7-D2E02C6C99BC}" dt="2020-11-25T04:08:41.145" v="275" actId="1076"/>
          <ac:cxnSpMkLst>
            <pc:docMk/>
            <pc:sldMk cId="3179774342" sldId="265"/>
            <ac:cxnSpMk id="11" creationId="{3476F084-0898-4A8B-9158-E1BE55EEC7F5}"/>
          </ac:cxnSpMkLst>
        </pc:cxnChg>
      </pc:sldChg>
    </pc:docChg>
  </pc:docChgLst>
  <pc:docChgLst>
    <pc:chgData name="María Paula Covelli Reyes" userId="S::covelli.maria@javeriana.edu.co::dd7693d5-7f99-4bac-90b9-11c8c41bc1f3" providerId="AD" clId="Web-{602CADA2-EB09-42AA-8974-A6CC30DAA94F}"/>
    <pc:docChg chg="modSld">
      <pc:chgData name="María Paula Covelli Reyes" userId="S::covelli.maria@javeriana.edu.co::dd7693d5-7f99-4bac-90b9-11c8c41bc1f3" providerId="AD" clId="Web-{602CADA2-EB09-42AA-8974-A6CC30DAA94F}" dt="2020-11-27T02:48:47.736" v="13" actId="20577"/>
      <pc:docMkLst>
        <pc:docMk/>
      </pc:docMkLst>
      <pc:sldChg chg="modSp">
        <pc:chgData name="María Paula Covelli Reyes" userId="S::covelli.maria@javeriana.edu.co::dd7693d5-7f99-4bac-90b9-11c8c41bc1f3" providerId="AD" clId="Web-{602CADA2-EB09-42AA-8974-A6CC30DAA94F}" dt="2020-11-27T02:42:00.069" v="2" actId="14100"/>
        <pc:sldMkLst>
          <pc:docMk/>
          <pc:sldMk cId="3311125186" sldId="262"/>
        </pc:sldMkLst>
        <pc:picChg chg="mod">
          <ac:chgData name="María Paula Covelli Reyes" userId="S::covelli.maria@javeriana.edu.co::dd7693d5-7f99-4bac-90b9-11c8c41bc1f3" providerId="AD" clId="Web-{602CADA2-EB09-42AA-8974-A6CC30DAA94F}" dt="2020-11-27T02:42:00.069" v="2" actId="14100"/>
          <ac:picMkLst>
            <pc:docMk/>
            <pc:sldMk cId="3311125186" sldId="262"/>
            <ac:picMk id="4" creationId="{479A843C-F439-4F9D-BFF0-14BE2FC19E07}"/>
          </ac:picMkLst>
        </pc:picChg>
      </pc:sldChg>
      <pc:sldChg chg="modSp">
        <pc:chgData name="María Paula Covelli Reyes" userId="S::covelli.maria@javeriana.edu.co::dd7693d5-7f99-4bac-90b9-11c8c41bc1f3" providerId="AD" clId="Web-{602CADA2-EB09-42AA-8974-A6CC30DAA94F}" dt="2020-11-27T02:43:11.743" v="9" actId="1076"/>
        <pc:sldMkLst>
          <pc:docMk/>
          <pc:sldMk cId="2373372224" sldId="274"/>
        </pc:sldMkLst>
        <pc:picChg chg="mod">
          <ac:chgData name="María Paula Covelli Reyes" userId="S::covelli.maria@javeriana.edu.co::dd7693d5-7f99-4bac-90b9-11c8c41bc1f3" providerId="AD" clId="Web-{602CADA2-EB09-42AA-8974-A6CC30DAA94F}" dt="2020-11-27T02:42:42.602" v="6" actId="1076"/>
          <ac:picMkLst>
            <pc:docMk/>
            <pc:sldMk cId="2373372224" sldId="274"/>
            <ac:picMk id="5" creationId="{FAF53AC9-DAFD-4823-B580-F69B08A3873E}"/>
          </ac:picMkLst>
        </pc:picChg>
        <pc:picChg chg="mod">
          <ac:chgData name="María Paula Covelli Reyes" userId="S::covelli.maria@javeriana.edu.co::dd7693d5-7f99-4bac-90b9-11c8c41bc1f3" providerId="AD" clId="Web-{602CADA2-EB09-42AA-8974-A6CC30DAA94F}" dt="2020-11-27T02:43:11.743" v="9" actId="1076"/>
          <ac:picMkLst>
            <pc:docMk/>
            <pc:sldMk cId="2373372224" sldId="274"/>
            <ac:picMk id="7" creationId="{E2A3C9C7-93E1-497F-B336-D6EF440B75CF}"/>
          </ac:picMkLst>
        </pc:picChg>
        <pc:picChg chg="mod">
          <ac:chgData name="María Paula Covelli Reyes" userId="S::covelli.maria@javeriana.edu.co::dd7693d5-7f99-4bac-90b9-11c8c41bc1f3" providerId="AD" clId="Web-{602CADA2-EB09-42AA-8974-A6CC30DAA94F}" dt="2020-11-27T02:42:47.930" v="8" actId="1076"/>
          <ac:picMkLst>
            <pc:docMk/>
            <pc:sldMk cId="2373372224" sldId="274"/>
            <ac:picMk id="8" creationId="{EA191BC0-427D-4EAC-8B60-83AEB498E787}"/>
          </ac:picMkLst>
        </pc:picChg>
      </pc:sldChg>
      <pc:sldChg chg="modSp">
        <pc:chgData name="María Paula Covelli Reyes" userId="S::covelli.maria@javeriana.edu.co::dd7693d5-7f99-4bac-90b9-11c8c41bc1f3" providerId="AD" clId="Web-{602CADA2-EB09-42AA-8974-A6CC30DAA94F}" dt="2020-11-27T02:48:47.736" v="12" actId="20577"/>
        <pc:sldMkLst>
          <pc:docMk/>
          <pc:sldMk cId="2002132848" sldId="275"/>
        </pc:sldMkLst>
        <pc:spChg chg="mod">
          <ac:chgData name="María Paula Covelli Reyes" userId="S::covelli.maria@javeriana.edu.co::dd7693d5-7f99-4bac-90b9-11c8c41bc1f3" providerId="AD" clId="Web-{602CADA2-EB09-42AA-8974-A6CC30DAA94F}" dt="2020-11-27T02:48:47.736" v="12" actId="20577"/>
          <ac:spMkLst>
            <pc:docMk/>
            <pc:sldMk cId="2002132848" sldId="275"/>
            <ac:spMk id="3" creationId="{2B02A23C-0552-48D1-B852-983C94B51F0C}"/>
          </ac:spMkLst>
        </pc:spChg>
      </pc:sldChg>
    </pc:docChg>
  </pc:docChgLst>
  <pc:docChgLst>
    <pc:chgData name="María Paula Covelli Reyes" userId="S::covelli.maria@javeriana.edu.co::dd7693d5-7f99-4bac-90b9-11c8c41bc1f3" providerId="AD" clId="Web-{E69C7822-54A0-40B1-B5EC-E2B2876D0C53}"/>
    <pc:docChg chg="modSld">
      <pc:chgData name="María Paula Covelli Reyes" userId="S::covelli.maria@javeriana.edu.co::dd7693d5-7f99-4bac-90b9-11c8c41bc1f3" providerId="AD" clId="Web-{E69C7822-54A0-40B1-B5EC-E2B2876D0C53}" dt="2020-11-25T04:16:29.783" v="96" actId="20577"/>
      <pc:docMkLst>
        <pc:docMk/>
      </pc:docMkLst>
      <pc:sldChg chg="modSp">
        <pc:chgData name="María Paula Covelli Reyes" userId="S::covelli.maria@javeriana.edu.co::dd7693d5-7f99-4bac-90b9-11c8c41bc1f3" providerId="AD" clId="Web-{E69C7822-54A0-40B1-B5EC-E2B2876D0C53}" dt="2020-11-25T04:11:11.118" v="36" actId="20577"/>
        <pc:sldMkLst>
          <pc:docMk/>
          <pc:sldMk cId="1555904376" sldId="257"/>
        </pc:sldMkLst>
        <pc:spChg chg="mod">
          <ac:chgData name="María Paula Covelli Reyes" userId="S::covelli.maria@javeriana.edu.co::dd7693d5-7f99-4bac-90b9-11c8c41bc1f3" providerId="AD" clId="Web-{E69C7822-54A0-40B1-B5EC-E2B2876D0C53}" dt="2020-11-25T04:11:11.118" v="36" actId="20577"/>
          <ac:spMkLst>
            <pc:docMk/>
            <pc:sldMk cId="1555904376" sldId="257"/>
            <ac:spMk id="108" creationId="{9CA17C3D-C8E1-4B0D-B955-7B5B9ACD3E63}"/>
          </ac:spMkLst>
        </pc:spChg>
      </pc:sldChg>
      <pc:sldChg chg="modSp">
        <pc:chgData name="María Paula Covelli Reyes" userId="S::covelli.maria@javeriana.edu.co::dd7693d5-7f99-4bac-90b9-11c8c41bc1f3" providerId="AD" clId="Web-{E69C7822-54A0-40B1-B5EC-E2B2876D0C53}" dt="2020-11-25T04:16:27.564" v="94" actId="20577"/>
        <pc:sldMkLst>
          <pc:docMk/>
          <pc:sldMk cId="4276799497" sldId="266"/>
        </pc:sldMkLst>
        <pc:spChg chg="mod">
          <ac:chgData name="María Paula Covelli Reyes" userId="S::covelli.maria@javeriana.edu.co::dd7693d5-7f99-4bac-90b9-11c8c41bc1f3" providerId="AD" clId="Web-{E69C7822-54A0-40B1-B5EC-E2B2876D0C53}" dt="2020-11-25T04:16:27.564" v="94" actId="20577"/>
          <ac:spMkLst>
            <pc:docMk/>
            <pc:sldMk cId="4276799497" sldId="266"/>
            <ac:spMk id="3" creationId="{2AE5F609-BCE1-4938-8450-9E199BA7B181}"/>
          </ac:spMkLst>
        </pc:spChg>
      </pc:sldChg>
      <pc:sldChg chg="addSp delSp modSp">
        <pc:chgData name="María Paula Covelli Reyes" userId="S::covelli.maria@javeriana.edu.co::dd7693d5-7f99-4bac-90b9-11c8c41bc1f3" providerId="AD" clId="Web-{E69C7822-54A0-40B1-B5EC-E2B2876D0C53}" dt="2020-11-25T04:10:42.899" v="3" actId="1076"/>
        <pc:sldMkLst>
          <pc:docMk/>
          <pc:sldMk cId="186523974" sldId="271"/>
        </pc:sldMkLst>
        <pc:spChg chg="mod">
          <ac:chgData name="María Paula Covelli Reyes" userId="S::covelli.maria@javeriana.edu.co::dd7693d5-7f99-4bac-90b9-11c8c41bc1f3" providerId="AD" clId="Web-{E69C7822-54A0-40B1-B5EC-E2B2876D0C53}" dt="2020-11-25T04:10:09.929" v="2"/>
          <ac:spMkLst>
            <pc:docMk/>
            <pc:sldMk cId="186523974" sldId="271"/>
            <ac:spMk id="2" creationId="{B8D165EB-CD9F-4820-A00D-8075765EC937}"/>
          </ac:spMkLst>
        </pc:spChg>
        <pc:spChg chg="mod">
          <ac:chgData name="María Paula Covelli Reyes" userId="S::covelli.maria@javeriana.edu.co::dd7693d5-7f99-4bac-90b9-11c8c41bc1f3" providerId="AD" clId="Web-{E69C7822-54A0-40B1-B5EC-E2B2876D0C53}" dt="2020-11-25T04:10:42.899" v="3" actId="1076"/>
          <ac:spMkLst>
            <pc:docMk/>
            <pc:sldMk cId="186523974" sldId="271"/>
            <ac:spMk id="3" creationId="{D888D434-DE9E-4601-B566-D0179994120D}"/>
          </ac:spMkLst>
        </pc:spChg>
        <pc:spChg chg="del">
          <ac:chgData name="María Paula Covelli Reyes" userId="S::covelli.maria@javeriana.edu.co::dd7693d5-7f99-4bac-90b9-11c8c41bc1f3" providerId="AD" clId="Web-{E69C7822-54A0-40B1-B5EC-E2B2876D0C53}" dt="2020-11-25T04:10:09.929" v="2"/>
          <ac:spMkLst>
            <pc:docMk/>
            <pc:sldMk cId="186523974" sldId="271"/>
            <ac:spMk id="8" creationId="{E001500C-A1A5-4375-A2D5-17B9940C8652}"/>
          </ac:spMkLst>
        </pc:spChg>
        <pc:spChg chg="del">
          <ac:chgData name="María Paula Covelli Reyes" userId="S::covelli.maria@javeriana.edu.co::dd7693d5-7f99-4bac-90b9-11c8c41bc1f3" providerId="AD" clId="Web-{E69C7822-54A0-40B1-B5EC-E2B2876D0C53}" dt="2020-11-25T04:10:09.929" v="2"/>
          <ac:spMkLst>
            <pc:docMk/>
            <pc:sldMk cId="186523974" sldId="271"/>
            <ac:spMk id="10" creationId="{98E1F8CE-D0B9-46E1-9994-B0EB7F220CD9}"/>
          </ac:spMkLst>
        </pc:spChg>
        <pc:picChg chg="add mod">
          <ac:chgData name="María Paula Covelli Reyes" userId="S::covelli.maria@javeriana.edu.co::dd7693d5-7f99-4bac-90b9-11c8c41bc1f3" providerId="AD" clId="Web-{E69C7822-54A0-40B1-B5EC-E2B2876D0C53}" dt="2020-11-25T04:10:09.929" v="2"/>
          <ac:picMkLst>
            <pc:docMk/>
            <pc:sldMk cId="186523974" sldId="271"/>
            <ac:picMk id="4" creationId="{C4ADC5AF-72D0-4013-8AD6-745ACC949B72}"/>
          </ac:picMkLst>
        </pc:picChg>
      </pc:sldChg>
    </pc:docChg>
  </pc:docChgLst>
  <pc:docChgLst>
    <pc:chgData name="Juan Sebastian Pulecio Romero" userId="S::j-pulecio@javeriana.edu.co::6973612d-8522-4644-8518-51f50d5c7327" providerId="AD" clId="Web-{07CEBFAC-D38D-4AE9-88CD-FF43F131E9B5}"/>
    <pc:docChg chg="addSld modSld">
      <pc:chgData name="Juan Sebastian Pulecio Romero" userId="S::j-pulecio@javeriana.edu.co::6973612d-8522-4644-8518-51f50d5c7327" providerId="AD" clId="Web-{07CEBFAC-D38D-4AE9-88CD-FF43F131E9B5}" dt="2020-11-27T06:38:44.387" v="76" actId="20577"/>
      <pc:docMkLst>
        <pc:docMk/>
      </pc:docMkLst>
      <pc:sldChg chg="addSp delSp modSp">
        <pc:chgData name="Juan Sebastian Pulecio Romero" userId="S::j-pulecio@javeriana.edu.co::6973612d-8522-4644-8518-51f50d5c7327" providerId="AD" clId="Web-{07CEBFAC-D38D-4AE9-88CD-FF43F131E9B5}" dt="2020-11-27T05:54:45.753" v="41" actId="20577"/>
        <pc:sldMkLst>
          <pc:docMk/>
          <pc:sldMk cId="3311125186" sldId="262"/>
        </pc:sldMkLst>
        <pc:spChg chg="add mod">
          <ac:chgData name="Juan Sebastian Pulecio Romero" userId="S::j-pulecio@javeriana.edu.co::6973612d-8522-4644-8518-51f50d5c7327" providerId="AD" clId="Web-{07CEBFAC-D38D-4AE9-88CD-FF43F131E9B5}" dt="2020-11-27T05:54:45.753" v="41" actId="20577"/>
          <ac:spMkLst>
            <pc:docMk/>
            <pc:sldMk cId="3311125186" sldId="262"/>
            <ac:spMk id="5" creationId="{F5A3DF1A-D524-4615-91EA-C0A5EBE4B1E9}"/>
          </ac:spMkLst>
        </pc:spChg>
        <pc:picChg chg="mod modCrop">
          <ac:chgData name="Juan Sebastian Pulecio Romero" userId="S::j-pulecio@javeriana.edu.co::6973612d-8522-4644-8518-51f50d5c7327" providerId="AD" clId="Web-{07CEBFAC-D38D-4AE9-88CD-FF43F131E9B5}" dt="2020-11-27T05:35:00.501" v="8" actId="1076"/>
          <ac:picMkLst>
            <pc:docMk/>
            <pc:sldMk cId="3311125186" sldId="262"/>
            <ac:picMk id="4" creationId="{479A843C-F439-4F9D-BFF0-14BE2FC19E07}"/>
          </ac:picMkLst>
        </pc:picChg>
        <pc:picChg chg="mod">
          <ac:chgData name="Juan Sebastian Pulecio Romero" userId="S::j-pulecio@javeriana.edu.co::6973612d-8522-4644-8518-51f50d5c7327" providerId="AD" clId="Web-{07CEBFAC-D38D-4AE9-88CD-FF43F131E9B5}" dt="2020-11-27T05:35:25.564" v="13" actId="1076"/>
          <ac:picMkLst>
            <pc:docMk/>
            <pc:sldMk cId="3311125186" sldId="262"/>
            <ac:picMk id="6" creationId="{C65841C9-564B-4EB6-AD93-438F2D59477B}"/>
          </ac:picMkLst>
        </pc:picChg>
        <pc:picChg chg="add mod modCrop">
          <ac:chgData name="Juan Sebastian Pulecio Romero" userId="S::j-pulecio@javeriana.edu.co::6973612d-8522-4644-8518-51f50d5c7327" providerId="AD" clId="Web-{07CEBFAC-D38D-4AE9-88CD-FF43F131E9B5}" dt="2020-11-27T05:34:47.751" v="5" actId="1076"/>
          <ac:picMkLst>
            <pc:docMk/>
            <pc:sldMk cId="3311125186" sldId="262"/>
            <ac:picMk id="7" creationId="{B1F58BEE-1FA3-474E-866F-25141E9C4D68}"/>
          </ac:picMkLst>
        </pc:picChg>
        <pc:picChg chg="del mod">
          <ac:chgData name="Juan Sebastian Pulecio Romero" userId="S::j-pulecio@javeriana.edu.co::6973612d-8522-4644-8518-51f50d5c7327" providerId="AD" clId="Web-{07CEBFAC-D38D-4AE9-88CD-FF43F131E9B5}" dt="2020-11-27T05:35:21.299" v="11"/>
          <ac:picMkLst>
            <pc:docMk/>
            <pc:sldMk cId="3311125186" sldId="262"/>
            <ac:picMk id="14" creationId="{AAA9DD7E-0552-4764-B286-98D664BA4E9E}"/>
          </ac:picMkLst>
        </pc:picChg>
      </pc:sldChg>
      <pc:sldChg chg="addSp delSp modSp new mod setBg">
        <pc:chgData name="Juan Sebastian Pulecio Romero" userId="S::j-pulecio@javeriana.edu.co::6973612d-8522-4644-8518-51f50d5c7327" providerId="AD" clId="Web-{07CEBFAC-D38D-4AE9-88CD-FF43F131E9B5}" dt="2020-11-27T06:32:26.599" v="75" actId="20577"/>
        <pc:sldMkLst>
          <pc:docMk/>
          <pc:sldMk cId="1073451206" sldId="277"/>
        </pc:sldMkLst>
        <pc:spChg chg="mod">
          <ac:chgData name="Juan Sebastian Pulecio Romero" userId="S::j-pulecio@javeriana.edu.co::6973612d-8522-4644-8518-51f50d5c7327" providerId="AD" clId="Web-{07CEBFAC-D38D-4AE9-88CD-FF43F131E9B5}" dt="2020-11-27T06:32:26.599" v="75" actId="20577"/>
          <ac:spMkLst>
            <pc:docMk/>
            <pc:sldMk cId="1073451206" sldId="277"/>
            <ac:spMk id="2" creationId="{0B3E9E3A-22DE-4678-824C-828670B482B0}"/>
          </ac:spMkLst>
        </pc:spChg>
        <pc:spChg chg="del">
          <ac:chgData name="Juan Sebastian Pulecio Romero" userId="S::j-pulecio@javeriana.edu.co::6973612d-8522-4644-8518-51f50d5c7327" providerId="AD" clId="Web-{07CEBFAC-D38D-4AE9-88CD-FF43F131E9B5}" dt="2020-11-27T06:12:59.115" v="44"/>
          <ac:spMkLst>
            <pc:docMk/>
            <pc:sldMk cId="1073451206" sldId="277"/>
            <ac:spMk id="3" creationId="{F8AB28F4-C749-415E-8E52-AEA842E22BFD}"/>
          </ac:spMkLst>
        </pc:spChg>
        <pc:spChg chg="add">
          <ac:chgData name="Juan Sebastian Pulecio Romero" userId="S::j-pulecio@javeriana.edu.co::6973612d-8522-4644-8518-51f50d5c7327" providerId="AD" clId="Web-{07CEBFAC-D38D-4AE9-88CD-FF43F131E9B5}" dt="2020-11-27T06:13:12.178" v="48"/>
          <ac:spMkLst>
            <pc:docMk/>
            <pc:sldMk cId="1073451206" sldId="277"/>
            <ac:spMk id="10" creationId="{EF910D50-ED0D-4E9B-A15F-B6006A8ABE73}"/>
          </ac:spMkLst>
        </pc:spChg>
        <pc:spChg chg="add">
          <ac:chgData name="Juan Sebastian Pulecio Romero" userId="S::j-pulecio@javeriana.edu.co::6973612d-8522-4644-8518-51f50d5c7327" providerId="AD" clId="Web-{07CEBFAC-D38D-4AE9-88CD-FF43F131E9B5}" dt="2020-11-27T06:13:12.178" v="48"/>
          <ac:spMkLst>
            <pc:docMk/>
            <pc:sldMk cId="1073451206" sldId="277"/>
            <ac:spMk id="12" creationId="{9EBD1765-A4E8-49B1-A47D-BB64896754FB}"/>
          </ac:spMkLst>
        </pc:spChg>
        <pc:spChg chg="add">
          <ac:chgData name="Juan Sebastian Pulecio Romero" userId="S::j-pulecio@javeriana.edu.co::6973612d-8522-4644-8518-51f50d5c7327" providerId="AD" clId="Web-{07CEBFAC-D38D-4AE9-88CD-FF43F131E9B5}" dt="2020-11-27T06:13:12.178" v="48"/>
          <ac:spMkLst>
            <pc:docMk/>
            <pc:sldMk cId="1073451206" sldId="277"/>
            <ac:spMk id="16" creationId="{495301C2-0D17-454C-902E-AC004E872589}"/>
          </ac:spMkLst>
        </pc:spChg>
        <pc:picChg chg="add mod ord modCrop">
          <ac:chgData name="Juan Sebastian Pulecio Romero" userId="S::j-pulecio@javeriana.edu.co::6973612d-8522-4644-8518-51f50d5c7327" providerId="AD" clId="Web-{07CEBFAC-D38D-4AE9-88CD-FF43F131E9B5}" dt="2020-11-27T06:13:53.963" v="54" actId="14100"/>
          <ac:picMkLst>
            <pc:docMk/>
            <pc:sldMk cId="1073451206" sldId="277"/>
            <ac:picMk id="4" creationId="{875F8FA1-EC81-4EFB-BBE3-391D18765D22}"/>
          </ac:picMkLst>
        </pc:picChg>
        <pc:picChg chg="add mod modCrop">
          <ac:chgData name="Juan Sebastian Pulecio Romero" userId="S::j-pulecio@javeriana.edu.co::6973612d-8522-4644-8518-51f50d5c7327" providerId="AD" clId="Web-{07CEBFAC-D38D-4AE9-88CD-FF43F131E9B5}" dt="2020-11-27T06:14:00.573" v="56" actId="14100"/>
          <ac:picMkLst>
            <pc:docMk/>
            <pc:sldMk cId="1073451206" sldId="277"/>
            <ac:picMk id="5" creationId="{BF048FFD-76DF-46A7-98D8-E297949341B1}"/>
          </ac:picMkLst>
        </pc:picChg>
        <pc:cxnChg chg="add">
          <ac:chgData name="Juan Sebastian Pulecio Romero" userId="S::j-pulecio@javeriana.edu.co::6973612d-8522-4644-8518-51f50d5c7327" providerId="AD" clId="Web-{07CEBFAC-D38D-4AE9-88CD-FF43F131E9B5}" dt="2020-11-27T06:13:12.178" v="48"/>
          <ac:cxnSpMkLst>
            <pc:docMk/>
            <pc:sldMk cId="1073451206" sldId="277"/>
            <ac:cxnSpMk id="14" creationId="{BD7CF7B8-8D2F-4D78-94AF-BB03AFCBB2F2}"/>
          </ac:cxnSpMkLst>
        </pc:cxnChg>
        <pc:cxnChg chg="add">
          <ac:chgData name="Juan Sebastian Pulecio Romero" userId="S::j-pulecio@javeriana.edu.co::6973612d-8522-4644-8518-51f50d5c7327" providerId="AD" clId="Web-{07CEBFAC-D38D-4AE9-88CD-FF43F131E9B5}" dt="2020-11-27T06:13:12.178" v="48"/>
          <ac:cxnSpMkLst>
            <pc:docMk/>
            <pc:sldMk cId="1073451206" sldId="277"/>
            <ac:cxnSpMk id="18" creationId="{C1C78E39-B080-4066-8AE8-77101888BBD9}"/>
          </ac:cxnSpMkLst>
        </pc:cxnChg>
      </pc:sldChg>
    </pc:docChg>
  </pc:docChgLst>
  <pc:docChgLst>
    <pc:chgData name="David Mateo Henao Prieto" userId="S::davidmhenaop@javeriana.edu.co::349cd783-8a07-4db8-b9fb-8e85d3f1075f" providerId="AD" clId="Web-{98E584D7-A8AE-4585-B9BA-289446EA3320}"/>
    <pc:docChg chg="modSld">
      <pc:chgData name="David Mateo Henao Prieto" userId="S::davidmhenaop@javeriana.edu.co::349cd783-8a07-4db8-b9fb-8e85d3f1075f" providerId="AD" clId="Web-{98E584D7-A8AE-4585-B9BA-289446EA3320}" dt="2020-11-25T04:29:31.477" v="559" actId="20577"/>
      <pc:docMkLst>
        <pc:docMk/>
      </pc:docMkLst>
      <pc:sldChg chg="modSp">
        <pc:chgData name="David Mateo Henao Prieto" userId="S::davidmhenaop@javeriana.edu.co::349cd783-8a07-4db8-b9fb-8e85d3f1075f" providerId="AD" clId="Web-{98E584D7-A8AE-4585-B9BA-289446EA3320}" dt="2020-11-25T04:17:08.089" v="303" actId="20577"/>
        <pc:sldMkLst>
          <pc:docMk/>
          <pc:sldMk cId="329544475" sldId="258"/>
        </pc:sldMkLst>
        <pc:spChg chg="mod">
          <ac:chgData name="David Mateo Henao Prieto" userId="S::davidmhenaop@javeriana.edu.co::349cd783-8a07-4db8-b9fb-8e85d3f1075f" providerId="AD" clId="Web-{98E584D7-A8AE-4585-B9BA-289446EA3320}" dt="2020-11-25T04:16:00.416" v="256" actId="20577"/>
          <ac:spMkLst>
            <pc:docMk/>
            <pc:sldMk cId="329544475" sldId="258"/>
            <ac:spMk id="2" creationId="{EADFE00E-EF49-4060-87B8-7FFD60288866}"/>
          </ac:spMkLst>
        </pc:spChg>
        <pc:spChg chg="mod">
          <ac:chgData name="David Mateo Henao Prieto" userId="S::davidmhenaop@javeriana.edu.co::349cd783-8a07-4db8-b9fb-8e85d3f1075f" providerId="AD" clId="Web-{98E584D7-A8AE-4585-B9BA-289446EA3320}" dt="2020-11-25T04:17:08.089" v="303" actId="20577"/>
          <ac:spMkLst>
            <pc:docMk/>
            <pc:sldMk cId="329544475" sldId="258"/>
            <ac:spMk id="15" creationId="{9BB1D3C6-6BE3-47DB-9ADC-1D24B556D991}"/>
          </ac:spMkLst>
        </pc:spChg>
      </pc:sldChg>
      <pc:sldChg chg="addSp modSp">
        <pc:chgData name="David Mateo Henao Prieto" userId="S::davidmhenaop@javeriana.edu.co::349cd783-8a07-4db8-b9fb-8e85d3f1075f" providerId="AD" clId="Web-{98E584D7-A8AE-4585-B9BA-289446EA3320}" dt="2020-11-25T04:29:30.414" v="557" actId="20577"/>
        <pc:sldMkLst>
          <pc:docMk/>
          <pc:sldMk cId="3733188001" sldId="263"/>
        </pc:sldMkLst>
        <pc:spChg chg="mod">
          <ac:chgData name="David Mateo Henao Prieto" userId="S::davidmhenaop@javeriana.edu.co::349cd783-8a07-4db8-b9fb-8e85d3f1075f" providerId="AD" clId="Web-{98E584D7-A8AE-4585-B9BA-289446EA3320}" dt="2020-11-25T04:26:25.286" v="313" actId="1076"/>
          <ac:spMkLst>
            <pc:docMk/>
            <pc:sldMk cId="3733188001" sldId="263"/>
            <ac:spMk id="2" creationId="{4EAD854E-ED60-4C87-95C4-168533767403}"/>
          </ac:spMkLst>
        </pc:spChg>
        <pc:spChg chg="add mod">
          <ac:chgData name="David Mateo Henao Prieto" userId="S::davidmhenaop@javeriana.edu.co::349cd783-8a07-4db8-b9fb-8e85d3f1075f" providerId="AD" clId="Web-{98E584D7-A8AE-4585-B9BA-289446EA3320}" dt="2020-11-25T04:28:57.961" v="429" actId="20577"/>
          <ac:spMkLst>
            <pc:docMk/>
            <pc:sldMk cId="3733188001" sldId="263"/>
            <ac:spMk id="3" creationId="{A0767BEB-7620-493E-8EA7-9CE54A0048CF}"/>
          </ac:spMkLst>
        </pc:spChg>
        <pc:spChg chg="mod">
          <ac:chgData name="David Mateo Henao Prieto" userId="S::davidmhenaop@javeriana.edu.co::349cd783-8a07-4db8-b9fb-8e85d3f1075f" providerId="AD" clId="Web-{98E584D7-A8AE-4585-B9BA-289446EA3320}" dt="2020-11-25T04:26:46.865" v="318" actId="1076"/>
          <ac:spMkLst>
            <pc:docMk/>
            <pc:sldMk cId="3733188001" sldId="263"/>
            <ac:spMk id="6" creationId="{C14FC13D-2330-4B67-851F-AB27333933FE}"/>
          </ac:spMkLst>
        </pc:spChg>
        <pc:spChg chg="mod">
          <ac:chgData name="David Mateo Henao Prieto" userId="S::davidmhenaop@javeriana.edu.co::349cd783-8a07-4db8-b9fb-8e85d3f1075f" providerId="AD" clId="Web-{98E584D7-A8AE-4585-B9BA-289446EA3320}" dt="2020-11-25T04:26:32.787" v="315" actId="1076"/>
          <ac:spMkLst>
            <pc:docMk/>
            <pc:sldMk cId="3733188001" sldId="263"/>
            <ac:spMk id="7" creationId="{04B0C4A9-36C9-4B58-A4C1-60AEECE56F69}"/>
          </ac:spMkLst>
        </pc:spChg>
        <pc:spChg chg="add mod">
          <ac:chgData name="David Mateo Henao Prieto" userId="S::davidmhenaop@javeriana.edu.co::349cd783-8a07-4db8-b9fb-8e85d3f1075f" providerId="AD" clId="Web-{98E584D7-A8AE-4585-B9BA-289446EA3320}" dt="2020-11-25T04:29:30.414" v="557" actId="20577"/>
          <ac:spMkLst>
            <pc:docMk/>
            <pc:sldMk cId="3733188001" sldId="263"/>
            <ac:spMk id="13" creationId="{74E3285A-E921-4178-BCFE-04DFE7EB22D9}"/>
          </ac:spMkLst>
        </pc:spChg>
        <pc:picChg chg="mod">
          <ac:chgData name="David Mateo Henao Prieto" userId="S::davidmhenaop@javeriana.edu.co::349cd783-8a07-4db8-b9fb-8e85d3f1075f" providerId="AD" clId="Web-{98E584D7-A8AE-4585-B9BA-289446EA3320}" dt="2020-11-25T04:26:17.880" v="312" actId="1076"/>
          <ac:picMkLst>
            <pc:docMk/>
            <pc:sldMk cId="3733188001" sldId="263"/>
            <ac:picMk id="4" creationId="{DB03C524-0592-4BD7-AEA9-E5BC55FD0280}"/>
          </ac:picMkLst>
        </pc:picChg>
        <pc:picChg chg="mod">
          <ac:chgData name="David Mateo Henao Prieto" userId="S::davidmhenaop@javeriana.edu.co::349cd783-8a07-4db8-b9fb-8e85d3f1075f" providerId="AD" clId="Web-{98E584D7-A8AE-4585-B9BA-289446EA3320}" dt="2020-11-25T04:26:40.787" v="317" actId="1076"/>
          <ac:picMkLst>
            <pc:docMk/>
            <pc:sldMk cId="3733188001" sldId="263"/>
            <ac:picMk id="5" creationId="{6748F462-910F-4142-A71E-C94665F45207}"/>
          </ac:picMkLst>
        </pc:picChg>
      </pc:sldChg>
      <pc:sldChg chg="addSp modSp">
        <pc:chgData name="David Mateo Henao Prieto" userId="S::davidmhenaop@javeriana.edu.co::349cd783-8a07-4db8-b9fb-8e85d3f1075f" providerId="AD" clId="Web-{98E584D7-A8AE-4585-B9BA-289446EA3320}" dt="2020-11-25T04:14:09.633" v="255" actId="14100"/>
        <pc:sldMkLst>
          <pc:docMk/>
          <pc:sldMk cId="3179774342" sldId="265"/>
        </pc:sldMkLst>
        <pc:spChg chg="add mod">
          <ac:chgData name="David Mateo Henao Prieto" userId="S::davidmhenaop@javeriana.edu.co::349cd783-8a07-4db8-b9fb-8e85d3f1075f" providerId="AD" clId="Web-{98E584D7-A8AE-4585-B9BA-289446EA3320}" dt="2020-11-25T04:10:16.847" v="100"/>
          <ac:spMkLst>
            <pc:docMk/>
            <pc:sldMk cId="3179774342" sldId="265"/>
            <ac:spMk id="7" creationId="{88E58923-41C1-4B5D-BC3E-50469308993E}"/>
          </ac:spMkLst>
        </pc:spChg>
        <pc:spChg chg="add mod">
          <ac:chgData name="David Mateo Henao Prieto" userId="S::davidmhenaop@javeriana.edu.co::349cd783-8a07-4db8-b9fb-8e85d3f1075f" providerId="AD" clId="Web-{98E584D7-A8AE-4585-B9BA-289446EA3320}" dt="2020-11-25T04:13:36.585" v="131" actId="20577"/>
          <ac:spMkLst>
            <pc:docMk/>
            <pc:sldMk cId="3179774342" sldId="265"/>
            <ac:spMk id="14" creationId="{A5543BD9-10BA-4B2D-AD2D-44E385DDB1B6}"/>
          </ac:spMkLst>
        </pc:spChg>
        <pc:spChg chg="add mod">
          <ac:chgData name="David Mateo Henao Prieto" userId="S::davidmhenaop@javeriana.edu.co::349cd783-8a07-4db8-b9fb-8e85d3f1075f" providerId="AD" clId="Web-{98E584D7-A8AE-4585-B9BA-289446EA3320}" dt="2020-11-25T04:14:09.633" v="255" actId="14100"/>
          <ac:spMkLst>
            <pc:docMk/>
            <pc:sldMk cId="3179774342" sldId="265"/>
            <ac:spMk id="16" creationId="{8A2DD5E5-CAF5-4451-A42E-45B4F14724A7}"/>
          </ac:spMkLst>
        </pc:spChg>
        <pc:cxnChg chg="add mod">
          <ac:chgData name="David Mateo Henao Prieto" userId="S::davidmhenaop@javeriana.edu.co::349cd783-8a07-4db8-b9fb-8e85d3f1075f" providerId="AD" clId="Web-{98E584D7-A8AE-4585-B9BA-289446EA3320}" dt="2020-11-25T04:09:40.128" v="2" actId="14100"/>
          <ac:cxnSpMkLst>
            <pc:docMk/>
            <pc:sldMk cId="3179774342" sldId="265"/>
            <ac:cxnSpMk id="6" creationId="{B917EE85-770D-4169-B1E0-021DA12AB2D1}"/>
          </ac:cxnSpMkLst>
        </pc:cxnChg>
        <pc:cxnChg chg="add mod">
          <ac:chgData name="David Mateo Henao Prieto" userId="S::davidmhenaop@javeriana.edu.co::349cd783-8a07-4db8-b9fb-8e85d3f1075f" providerId="AD" clId="Web-{98E584D7-A8AE-4585-B9BA-289446EA3320}" dt="2020-11-25T04:10:26.769" v="103" actId="1076"/>
          <ac:cxnSpMkLst>
            <pc:docMk/>
            <pc:sldMk cId="3179774342" sldId="265"/>
            <ac:cxnSpMk id="13" creationId="{7D1A7B1A-0C49-4C84-871A-9B7BDDC7CE7B}"/>
          </ac:cxnSpMkLst>
        </pc:cxnChg>
        <pc:cxnChg chg="add mod">
          <ac:chgData name="David Mateo Henao Prieto" userId="S::davidmhenaop@javeriana.edu.co::349cd783-8a07-4db8-b9fb-8e85d3f1075f" providerId="AD" clId="Web-{98E584D7-A8AE-4585-B9BA-289446EA3320}" dt="2020-11-25T04:13:18.632" v="127" actId="1076"/>
          <ac:cxnSpMkLst>
            <pc:docMk/>
            <pc:sldMk cId="3179774342" sldId="265"/>
            <ac:cxnSpMk id="15" creationId="{B2CCA5E4-C070-4E3C-91D0-4F6385F9A1F5}"/>
          </ac:cxnSpMkLst>
        </pc:cxnChg>
      </pc:sldChg>
      <pc:sldChg chg="addSp delSp modSp">
        <pc:chgData name="David Mateo Henao Prieto" userId="S::davidmhenaop@javeriana.edu.co::349cd783-8a07-4db8-b9fb-8e85d3f1075f" providerId="AD" clId="Web-{98E584D7-A8AE-4585-B9BA-289446EA3320}" dt="2020-11-25T04:22:30.063" v="310" actId="14100"/>
        <pc:sldMkLst>
          <pc:docMk/>
          <pc:sldMk cId="4276799497" sldId="266"/>
        </pc:sldMkLst>
        <pc:spChg chg="mod">
          <ac:chgData name="David Mateo Henao Prieto" userId="S::davidmhenaop@javeriana.edu.co::349cd783-8a07-4db8-b9fb-8e85d3f1075f" providerId="AD" clId="Web-{98E584D7-A8AE-4585-B9BA-289446EA3320}" dt="2020-11-25T04:22:20.594" v="308"/>
          <ac:spMkLst>
            <pc:docMk/>
            <pc:sldMk cId="4276799497" sldId="266"/>
            <ac:spMk id="2" creationId="{3C44E0AC-A019-4E91-A79C-208173F53E58}"/>
          </ac:spMkLst>
        </pc:spChg>
        <pc:spChg chg="mod">
          <ac:chgData name="David Mateo Henao Prieto" userId="S::davidmhenaop@javeriana.edu.co::349cd783-8a07-4db8-b9fb-8e85d3f1075f" providerId="AD" clId="Web-{98E584D7-A8AE-4585-B9BA-289446EA3320}" dt="2020-11-25T04:22:30.063" v="310" actId="14100"/>
          <ac:spMkLst>
            <pc:docMk/>
            <pc:sldMk cId="4276799497" sldId="266"/>
            <ac:spMk id="3" creationId="{2AE5F609-BCE1-4938-8450-9E199BA7B181}"/>
          </ac:spMkLst>
        </pc:spChg>
        <pc:spChg chg="del">
          <ac:chgData name="David Mateo Henao Prieto" userId="S::davidmhenaop@javeriana.edu.co::349cd783-8a07-4db8-b9fb-8e85d3f1075f" providerId="AD" clId="Web-{98E584D7-A8AE-4585-B9BA-289446EA3320}" dt="2020-11-25T04:22:20.594" v="308"/>
          <ac:spMkLst>
            <pc:docMk/>
            <pc:sldMk cId="4276799497" sldId="266"/>
            <ac:spMk id="8" creationId="{E001500C-A1A5-4375-A2D5-17B9940C8652}"/>
          </ac:spMkLst>
        </pc:spChg>
        <pc:spChg chg="del">
          <ac:chgData name="David Mateo Henao Prieto" userId="S::davidmhenaop@javeriana.edu.co::349cd783-8a07-4db8-b9fb-8e85d3f1075f" providerId="AD" clId="Web-{98E584D7-A8AE-4585-B9BA-289446EA3320}" dt="2020-11-25T04:22:20.594" v="308"/>
          <ac:spMkLst>
            <pc:docMk/>
            <pc:sldMk cId="4276799497" sldId="266"/>
            <ac:spMk id="10" creationId="{98E1F8CE-D0B9-46E1-9994-B0EB7F220CD9}"/>
          </ac:spMkLst>
        </pc:spChg>
        <pc:spChg chg="add">
          <ac:chgData name="David Mateo Henao Prieto" userId="S::davidmhenaop@javeriana.edu.co::349cd783-8a07-4db8-b9fb-8e85d3f1075f" providerId="AD" clId="Web-{98E584D7-A8AE-4585-B9BA-289446EA3320}" dt="2020-11-25T04:22:20.594" v="308"/>
          <ac:spMkLst>
            <pc:docMk/>
            <pc:sldMk cId="4276799497" sldId="266"/>
            <ac:spMk id="15" creationId="{8AC3B7FA-53FD-4D89-BFA4-2DE5AB860BC2}"/>
          </ac:spMkLst>
        </pc:spChg>
        <pc:spChg chg="add">
          <ac:chgData name="David Mateo Henao Prieto" userId="S::davidmhenaop@javeriana.edu.co::349cd783-8a07-4db8-b9fb-8e85d3f1075f" providerId="AD" clId="Web-{98E584D7-A8AE-4585-B9BA-289446EA3320}" dt="2020-11-25T04:22:20.594" v="308"/>
          <ac:spMkLst>
            <pc:docMk/>
            <pc:sldMk cId="4276799497" sldId="266"/>
            <ac:spMk id="17" creationId="{E3C6F6B7-7899-41D8-AB85-2854E032D03A}"/>
          </ac:spMkLst>
        </pc:spChg>
        <pc:picChg chg="add mod">
          <ac:chgData name="David Mateo Henao Prieto" userId="S::davidmhenaop@javeriana.edu.co::349cd783-8a07-4db8-b9fb-8e85d3f1075f" providerId="AD" clId="Web-{98E584D7-A8AE-4585-B9BA-289446EA3320}" dt="2020-11-25T04:22:20.594" v="308"/>
          <ac:picMkLst>
            <pc:docMk/>
            <pc:sldMk cId="4276799497" sldId="266"/>
            <ac:picMk id="4" creationId="{A7BA219D-1DE9-4E5F-B329-9ACABC676728}"/>
          </ac:picMkLst>
        </pc:picChg>
      </pc:sldChg>
    </pc:docChg>
  </pc:docChgLst>
  <pc:docChgLst>
    <pc:chgData name="David Mateo Henao Prieto" userId="S::davidmhenaop@javeriana.edu.co::349cd783-8a07-4db8-b9fb-8e85d3f1075f" providerId="AD" clId="Web-{B128FB6F-8403-425A-A2C0-4698CA622EA8}"/>
    <pc:docChg chg="modSld">
      <pc:chgData name="David Mateo Henao Prieto" userId="S::davidmhenaop@javeriana.edu.co::349cd783-8a07-4db8-b9fb-8e85d3f1075f" providerId="AD" clId="Web-{B128FB6F-8403-425A-A2C0-4698CA622EA8}" dt="2020-11-27T11:28:09.187" v="35" actId="1076"/>
      <pc:docMkLst>
        <pc:docMk/>
      </pc:docMkLst>
      <pc:sldChg chg="modSp">
        <pc:chgData name="David Mateo Henao Prieto" userId="S::davidmhenaop@javeriana.edu.co::349cd783-8a07-4db8-b9fb-8e85d3f1075f" providerId="AD" clId="Web-{B128FB6F-8403-425A-A2C0-4698CA622EA8}" dt="2020-11-27T10:58:43.718" v="4" actId="20577"/>
        <pc:sldMkLst>
          <pc:docMk/>
          <pc:sldMk cId="329544475" sldId="258"/>
        </pc:sldMkLst>
        <pc:spChg chg="mod">
          <ac:chgData name="David Mateo Henao Prieto" userId="S::davidmhenaop@javeriana.edu.co::349cd783-8a07-4db8-b9fb-8e85d3f1075f" providerId="AD" clId="Web-{B128FB6F-8403-425A-A2C0-4698CA622EA8}" dt="2020-11-27T10:58:43.718" v="4" actId="20577"/>
          <ac:spMkLst>
            <pc:docMk/>
            <pc:sldMk cId="329544475" sldId="258"/>
            <ac:spMk id="15" creationId="{9BB1D3C6-6BE3-47DB-9ADC-1D24B556D991}"/>
          </ac:spMkLst>
        </pc:spChg>
      </pc:sldChg>
      <pc:sldChg chg="addSp delSp modSp">
        <pc:chgData name="David Mateo Henao Prieto" userId="S::davidmhenaop@javeriana.edu.co::349cd783-8a07-4db8-b9fb-8e85d3f1075f" providerId="AD" clId="Web-{B128FB6F-8403-425A-A2C0-4698CA622EA8}" dt="2020-11-27T11:26:03.600" v="20" actId="1076"/>
        <pc:sldMkLst>
          <pc:docMk/>
          <pc:sldMk cId="3733188001" sldId="263"/>
        </pc:sldMkLst>
        <pc:picChg chg="del">
          <ac:chgData name="David Mateo Henao Prieto" userId="S::davidmhenaop@javeriana.edu.co::349cd783-8a07-4db8-b9fb-8e85d3f1075f" providerId="AD" clId="Web-{B128FB6F-8403-425A-A2C0-4698CA622EA8}" dt="2020-11-27T11:10:35.292" v="6"/>
          <ac:picMkLst>
            <pc:docMk/>
            <pc:sldMk cId="3733188001" sldId="263"/>
            <ac:picMk id="4" creationId="{DB03C524-0592-4BD7-AEA9-E5BC55FD0280}"/>
          </ac:picMkLst>
        </pc:picChg>
        <pc:picChg chg="del">
          <ac:chgData name="David Mateo Henao Prieto" userId="S::davidmhenaop@javeriana.edu.co::349cd783-8a07-4db8-b9fb-8e85d3f1075f" providerId="AD" clId="Web-{B128FB6F-8403-425A-A2C0-4698CA622EA8}" dt="2020-11-27T11:25:37.207" v="11"/>
          <ac:picMkLst>
            <pc:docMk/>
            <pc:sldMk cId="3733188001" sldId="263"/>
            <ac:picMk id="5" creationId="{6748F462-910F-4142-A71E-C94665F45207}"/>
          </ac:picMkLst>
        </pc:picChg>
        <pc:picChg chg="add del mod">
          <ac:chgData name="David Mateo Henao Prieto" userId="S::davidmhenaop@javeriana.edu.co::349cd783-8a07-4db8-b9fb-8e85d3f1075f" providerId="AD" clId="Web-{B128FB6F-8403-425A-A2C0-4698CA622EA8}" dt="2020-11-27T11:25:36.556" v="10"/>
          <ac:picMkLst>
            <pc:docMk/>
            <pc:sldMk cId="3733188001" sldId="263"/>
            <ac:picMk id="8" creationId="{DECAAFCB-5129-46F2-98FF-E07565462D39}"/>
          </ac:picMkLst>
        </pc:picChg>
        <pc:picChg chg="add mod">
          <ac:chgData name="David Mateo Henao Prieto" userId="S::davidmhenaop@javeriana.edu.co::349cd783-8a07-4db8-b9fb-8e85d3f1075f" providerId="AD" clId="Web-{B128FB6F-8403-425A-A2C0-4698CA622EA8}" dt="2020-11-27T11:25:50.448" v="16" actId="1076"/>
          <ac:picMkLst>
            <pc:docMk/>
            <pc:sldMk cId="3733188001" sldId="263"/>
            <ac:picMk id="9" creationId="{56EBCACD-FA96-444F-B9D6-C2DF339F190D}"/>
          </ac:picMkLst>
        </pc:picChg>
        <pc:picChg chg="add mod">
          <ac:chgData name="David Mateo Henao Prieto" userId="S::davidmhenaop@javeriana.edu.co::349cd783-8a07-4db8-b9fb-8e85d3f1075f" providerId="AD" clId="Web-{B128FB6F-8403-425A-A2C0-4698CA622EA8}" dt="2020-11-27T11:26:03.600" v="20" actId="1076"/>
          <ac:picMkLst>
            <pc:docMk/>
            <pc:sldMk cId="3733188001" sldId="263"/>
            <ac:picMk id="11" creationId="{95EEED6B-9B73-4736-BC77-F347E38C6F64}"/>
          </ac:picMkLst>
        </pc:picChg>
      </pc:sldChg>
      <pc:sldChg chg="addSp delSp modSp">
        <pc:chgData name="David Mateo Henao Prieto" userId="S::davidmhenaop@javeriana.edu.co::349cd783-8a07-4db8-b9fb-8e85d3f1075f" providerId="AD" clId="Web-{B128FB6F-8403-425A-A2C0-4698CA622EA8}" dt="2020-11-27T11:28:09.187" v="35" actId="1076"/>
        <pc:sldMkLst>
          <pc:docMk/>
          <pc:sldMk cId="2738687072" sldId="267"/>
        </pc:sldMkLst>
        <pc:picChg chg="del">
          <ac:chgData name="David Mateo Henao Prieto" userId="S::davidmhenaop@javeriana.edu.co::349cd783-8a07-4db8-b9fb-8e85d3f1075f" providerId="AD" clId="Web-{B128FB6F-8403-425A-A2C0-4698CA622EA8}" dt="2020-11-27T11:27:36.250" v="21"/>
          <ac:picMkLst>
            <pc:docMk/>
            <pc:sldMk cId="2738687072" sldId="267"/>
            <ac:picMk id="4" creationId="{4B343E79-3CA5-4E2A-AE5D-045E63F6BA80}"/>
          </ac:picMkLst>
        </pc:picChg>
        <pc:picChg chg="del">
          <ac:chgData name="David Mateo Henao Prieto" userId="S::davidmhenaop@javeriana.edu.co::349cd783-8a07-4db8-b9fb-8e85d3f1075f" providerId="AD" clId="Web-{B128FB6F-8403-425A-A2C0-4698CA622EA8}" dt="2020-11-27T11:27:36.852" v="22"/>
          <ac:picMkLst>
            <pc:docMk/>
            <pc:sldMk cId="2738687072" sldId="267"/>
            <ac:picMk id="5" creationId="{4F65FC8E-B5EE-49D1-BC28-CB8B759E9696}"/>
          </ac:picMkLst>
        </pc:picChg>
        <pc:picChg chg="del">
          <ac:chgData name="David Mateo Henao Prieto" userId="S::davidmhenaop@javeriana.edu.co::349cd783-8a07-4db8-b9fb-8e85d3f1075f" providerId="AD" clId="Web-{B128FB6F-8403-425A-A2C0-4698CA622EA8}" dt="2020-11-27T11:27:37.343" v="23"/>
          <ac:picMkLst>
            <pc:docMk/>
            <pc:sldMk cId="2738687072" sldId="267"/>
            <ac:picMk id="6" creationId="{34BB2260-4D51-40E1-BFE6-E45A8228B9E7}"/>
          </ac:picMkLst>
        </pc:picChg>
        <pc:picChg chg="add mod">
          <ac:chgData name="David Mateo Henao Prieto" userId="S::davidmhenaop@javeriana.edu.co::349cd783-8a07-4db8-b9fb-8e85d3f1075f" providerId="AD" clId="Web-{B128FB6F-8403-425A-A2C0-4698CA622EA8}" dt="2020-11-27T11:27:46.775" v="27" actId="1076"/>
          <ac:picMkLst>
            <pc:docMk/>
            <pc:sldMk cId="2738687072" sldId="267"/>
            <ac:picMk id="9" creationId="{AFE996B4-2C78-42CD-9738-9EC3B1EDE989}"/>
          </ac:picMkLst>
        </pc:picChg>
        <pc:picChg chg="add mod">
          <ac:chgData name="David Mateo Henao Prieto" userId="S::davidmhenaop@javeriana.edu.co::349cd783-8a07-4db8-b9fb-8e85d3f1075f" providerId="AD" clId="Web-{B128FB6F-8403-425A-A2C0-4698CA622EA8}" dt="2020-11-27T11:27:58.222" v="32" actId="1076"/>
          <ac:picMkLst>
            <pc:docMk/>
            <pc:sldMk cId="2738687072" sldId="267"/>
            <ac:picMk id="11" creationId="{C14A929F-2D36-4573-8D39-E646011A4E48}"/>
          </ac:picMkLst>
        </pc:picChg>
        <pc:picChg chg="add mod">
          <ac:chgData name="David Mateo Henao Prieto" userId="S::davidmhenaop@javeriana.edu.co::349cd783-8a07-4db8-b9fb-8e85d3f1075f" providerId="AD" clId="Web-{B128FB6F-8403-425A-A2C0-4698CA622EA8}" dt="2020-11-27T11:28:09.187" v="35" actId="1076"/>
          <ac:picMkLst>
            <pc:docMk/>
            <pc:sldMk cId="2738687072" sldId="267"/>
            <ac:picMk id="12" creationId="{C61AAFD6-3271-41E7-ABC9-5DABDE17329C}"/>
          </ac:picMkLst>
        </pc:picChg>
      </pc:sldChg>
    </pc:docChg>
  </pc:docChgLst>
  <pc:docChgLst>
    <pc:chgData name="Juan Sebastian Pulecio Romero" userId="S::j-pulecio@javeriana.edu.co::6973612d-8522-4644-8518-51f50d5c7327" providerId="AD" clId="Web-{1D681F2F-9804-4607-B0B4-D7190788647D}"/>
    <pc:docChg chg="addSld delSld modSld">
      <pc:chgData name="Juan Sebastian Pulecio Romero" userId="S::j-pulecio@javeriana.edu.co::6973612d-8522-4644-8518-51f50d5c7327" providerId="AD" clId="Web-{1D681F2F-9804-4607-B0B4-D7190788647D}" dt="2020-11-25T10:27:32.573" v="315" actId="1076"/>
      <pc:docMkLst>
        <pc:docMk/>
      </pc:docMkLst>
      <pc:sldChg chg="modSp">
        <pc:chgData name="Juan Sebastian Pulecio Romero" userId="S::j-pulecio@javeriana.edu.co::6973612d-8522-4644-8518-51f50d5c7327" providerId="AD" clId="Web-{1D681F2F-9804-4607-B0B4-D7190788647D}" dt="2020-11-25T10:27:32.573" v="315" actId="1076"/>
        <pc:sldMkLst>
          <pc:docMk/>
          <pc:sldMk cId="695303388" sldId="264"/>
        </pc:sldMkLst>
        <pc:spChg chg="mod">
          <ac:chgData name="Juan Sebastian Pulecio Romero" userId="S::j-pulecio@javeriana.edu.co::6973612d-8522-4644-8518-51f50d5c7327" providerId="AD" clId="Web-{1D681F2F-9804-4607-B0B4-D7190788647D}" dt="2020-11-25T10:27:32.573" v="315" actId="1076"/>
          <ac:spMkLst>
            <pc:docMk/>
            <pc:sldMk cId="695303388" sldId="264"/>
            <ac:spMk id="3" creationId="{D6BA346C-1322-4DEF-A3F6-F89A2B1494CF}"/>
          </ac:spMkLst>
        </pc:spChg>
      </pc:sldChg>
      <pc:sldChg chg="modSp">
        <pc:chgData name="Juan Sebastian Pulecio Romero" userId="S::j-pulecio@javeriana.edu.co::6973612d-8522-4644-8518-51f50d5c7327" providerId="AD" clId="Web-{1D681F2F-9804-4607-B0B4-D7190788647D}" dt="2020-11-25T10:12:02.506" v="38" actId="20577"/>
        <pc:sldMkLst>
          <pc:docMk/>
          <pc:sldMk cId="4276799497" sldId="266"/>
        </pc:sldMkLst>
        <pc:spChg chg="mod">
          <ac:chgData name="Juan Sebastian Pulecio Romero" userId="S::j-pulecio@javeriana.edu.co::6973612d-8522-4644-8518-51f50d5c7327" providerId="AD" clId="Web-{1D681F2F-9804-4607-B0B4-D7190788647D}" dt="2020-11-25T10:12:02.506" v="38" actId="20577"/>
          <ac:spMkLst>
            <pc:docMk/>
            <pc:sldMk cId="4276799497" sldId="266"/>
            <ac:spMk id="3" creationId="{2AE5F609-BCE1-4938-8450-9E199BA7B181}"/>
          </ac:spMkLst>
        </pc:spChg>
      </pc:sldChg>
      <pc:sldChg chg="modSp del">
        <pc:chgData name="Juan Sebastian Pulecio Romero" userId="S::j-pulecio@javeriana.edu.co::6973612d-8522-4644-8518-51f50d5c7327" providerId="AD" clId="Web-{1D681F2F-9804-4607-B0B4-D7190788647D}" dt="2020-11-25T10:26:55.603" v="304"/>
        <pc:sldMkLst>
          <pc:docMk/>
          <pc:sldMk cId="3180196053" sldId="272"/>
        </pc:sldMkLst>
        <pc:spChg chg="mod">
          <ac:chgData name="Juan Sebastian Pulecio Romero" userId="S::j-pulecio@javeriana.edu.co::6973612d-8522-4644-8518-51f50d5c7327" providerId="AD" clId="Web-{1D681F2F-9804-4607-B0B4-D7190788647D}" dt="2020-11-25T09:51:12.847" v="32" actId="20577"/>
          <ac:spMkLst>
            <pc:docMk/>
            <pc:sldMk cId="3180196053" sldId="272"/>
            <ac:spMk id="2" creationId="{AB658B35-4650-4A91-B7D5-7315B1019F60}"/>
          </ac:spMkLst>
        </pc:spChg>
      </pc:sldChg>
      <pc:sldChg chg="addSp modSp new mod setBg">
        <pc:chgData name="Juan Sebastian Pulecio Romero" userId="S::j-pulecio@javeriana.edu.co::6973612d-8522-4644-8518-51f50d5c7327" providerId="AD" clId="Web-{1D681F2F-9804-4607-B0B4-D7190788647D}" dt="2020-11-25T10:20:59.018" v="159"/>
        <pc:sldMkLst>
          <pc:docMk/>
          <pc:sldMk cId="2002132848" sldId="275"/>
        </pc:sldMkLst>
        <pc:spChg chg="mod">
          <ac:chgData name="Juan Sebastian Pulecio Romero" userId="S::j-pulecio@javeriana.edu.co::6973612d-8522-4644-8518-51f50d5c7327" providerId="AD" clId="Web-{1D681F2F-9804-4607-B0B4-D7190788647D}" dt="2020-11-25T10:20:59.018" v="159"/>
          <ac:spMkLst>
            <pc:docMk/>
            <pc:sldMk cId="2002132848" sldId="275"/>
            <ac:spMk id="2" creationId="{446A7EA6-2A2B-45C4-B3EF-4E0474AD0E53}"/>
          </ac:spMkLst>
        </pc:spChg>
        <pc:spChg chg="mod">
          <ac:chgData name="Juan Sebastian Pulecio Romero" userId="S::j-pulecio@javeriana.edu.co::6973612d-8522-4644-8518-51f50d5c7327" providerId="AD" clId="Web-{1D681F2F-9804-4607-B0B4-D7190788647D}" dt="2020-11-25T10:20:59.018" v="159"/>
          <ac:spMkLst>
            <pc:docMk/>
            <pc:sldMk cId="2002132848" sldId="275"/>
            <ac:spMk id="3" creationId="{2B02A23C-0552-48D1-B852-983C94B51F0C}"/>
          </ac:spMkLst>
        </pc:spChg>
        <pc:picChg chg="add mod ord">
          <ac:chgData name="Juan Sebastian Pulecio Romero" userId="S::j-pulecio@javeriana.edu.co::6973612d-8522-4644-8518-51f50d5c7327" providerId="AD" clId="Web-{1D681F2F-9804-4607-B0B4-D7190788647D}" dt="2020-11-25T10:20:59.018" v="159"/>
          <ac:picMkLst>
            <pc:docMk/>
            <pc:sldMk cId="2002132848" sldId="275"/>
            <ac:picMk id="4" creationId="{6C755BA7-D7B8-41F2-9ECF-7B3B281347E6}"/>
          </ac:picMkLst>
        </pc:picChg>
        <pc:picChg chg="add mod">
          <ac:chgData name="Juan Sebastian Pulecio Romero" userId="S::j-pulecio@javeriana.edu.co::6973612d-8522-4644-8518-51f50d5c7327" providerId="AD" clId="Web-{1D681F2F-9804-4607-B0B4-D7190788647D}" dt="2020-11-25T10:20:59.018" v="159"/>
          <ac:picMkLst>
            <pc:docMk/>
            <pc:sldMk cId="2002132848" sldId="275"/>
            <ac:picMk id="5" creationId="{14CEA1FB-4240-459E-BEF5-74CF986D2BB4}"/>
          </ac:picMkLst>
        </pc:picChg>
      </pc:sldChg>
      <pc:sldChg chg="addSp delSp modSp new mod setBg">
        <pc:chgData name="Juan Sebastian Pulecio Romero" userId="S::j-pulecio@javeriana.edu.co::6973612d-8522-4644-8518-51f50d5c7327" providerId="AD" clId="Web-{1D681F2F-9804-4607-B0B4-D7190788647D}" dt="2020-11-25T10:22:30.535" v="284"/>
        <pc:sldMkLst>
          <pc:docMk/>
          <pc:sldMk cId="719211251" sldId="276"/>
        </pc:sldMkLst>
        <pc:spChg chg="mod">
          <ac:chgData name="Juan Sebastian Pulecio Romero" userId="S::j-pulecio@javeriana.edu.co::6973612d-8522-4644-8518-51f50d5c7327" providerId="AD" clId="Web-{1D681F2F-9804-4607-B0B4-D7190788647D}" dt="2020-11-25T10:22:30.535" v="284"/>
          <ac:spMkLst>
            <pc:docMk/>
            <pc:sldMk cId="719211251" sldId="276"/>
            <ac:spMk id="2" creationId="{BF9D8208-E80D-49AA-BEA8-C506F1B1DA95}"/>
          </ac:spMkLst>
        </pc:spChg>
        <pc:spChg chg="del mod">
          <ac:chgData name="Juan Sebastian Pulecio Romero" userId="S::j-pulecio@javeriana.edu.co::6973612d-8522-4644-8518-51f50d5c7327" providerId="AD" clId="Web-{1D681F2F-9804-4607-B0B4-D7190788647D}" dt="2020-11-25T10:22:30.535" v="284"/>
          <ac:spMkLst>
            <pc:docMk/>
            <pc:sldMk cId="719211251" sldId="276"/>
            <ac:spMk id="3" creationId="{7C4A9C0F-F47F-4C3D-8E5F-01E0633987E5}"/>
          </ac:spMkLst>
        </pc:spChg>
        <pc:graphicFrameChg chg="add">
          <ac:chgData name="Juan Sebastian Pulecio Romero" userId="S::j-pulecio@javeriana.edu.co::6973612d-8522-4644-8518-51f50d5c7327" providerId="AD" clId="Web-{1D681F2F-9804-4607-B0B4-D7190788647D}" dt="2020-11-25T10:22:30.535" v="284"/>
          <ac:graphicFrameMkLst>
            <pc:docMk/>
            <pc:sldMk cId="719211251" sldId="276"/>
            <ac:graphicFrameMk id="5" creationId="{1423F42F-675F-4EC9-A861-30BA5F3EB9EA}"/>
          </ac:graphicFrameMkLst>
        </pc:graphicFrameChg>
      </pc:sldChg>
    </pc:docChg>
  </pc:docChgLst>
  <pc:docChgLst>
    <pc:chgData name="María Paula Covelli Reyes" userId="S::covelli.maria@javeriana.edu.co::dd7693d5-7f99-4bac-90b9-11c8c41bc1f3" providerId="AD" clId="Web-{F0754DD1-1BDB-40FB-84AB-F99CCE9A0B84}"/>
    <pc:docChg chg="addSld modSld">
      <pc:chgData name="María Paula Covelli Reyes" userId="S::covelli.maria@javeriana.edu.co::dd7693d5-7f99-4bac-90b9-11c8c41bc1f3" providerId="AD" clId="Web-{F0754DD1-1BDB-40FB-84AB-F99CCE9A0B84}" dt="2020-11-24T20:02:28.019" v="717" actId="20577"/>
      <pc:docMkLst>
        <pc:docMk/>
      </pc:docMkLst>
      <pc:sldChg chg="modSp">
        <pc:chgData name="María Paula Covelli Reyes" userId="S::covelli.maria@javeriana.edu.co::dd7693d5-7f99-4bac-90b9-11c8c41bc1f3" providerId="AD" clId="Web-{F0754DD1-1BDB-40FB-84AB-F99CCE9A0B84}" dt="2020-11-24T20:02:28.019" v="716" actId="20577"/>
        <pc:sldMkLst>
          <pc:docMk/>
          <pc:sldMk cId="4276799497" sldId="266"/>
        </pc:sldMkLst>
        <pc:spChg chg="mod">
          <ac:chgData name="María Paula Covelli Reyes" userId="S::covelli.maria@javeriana.edu.co::dd7693d5-7f99-4bac-90b9-11c8c41bc1f3" providerId="AD" clId="Web-{F0754DD1-1BDB-40FB-84AB-F99CCE9A0B84}" dt="2020-11-24T20:02:28.019" v="716" actId="20577"/>
          <ac:spMkLst>
            <pc:docMk/>
            <pc:sldMk cId="4276799497" sldId="266"/>
            <ac:spMk id="3" creationId="{2AE5F609-BCE1-4938-8450-9E199BA7B181}"/>
          </ac:spMkLst>
        </pc:spChg>
      </pc:sldChg>
      <pc:sldChg chg="addSp modSp new mod setBg">
        <pc:chgData name="María Paula Covelli Reyes" userId="S::covelli.maria@javeriana.edu.co::dd7693d5-7f99-4bac-90b9-11c8c41bc1f3" providerId="AD" clId="Web-{F0754DD1-1BDB-40FB-84AB-F99CCE9A0B84}" dt="2020-11-24T20:01:13.236" v="548" actId="20577"/>
        <pc:sldMkLst>
          <pc:docMk/>
          <pc:sldMk cId="186523974" sldId="271"/>
        </pc:sldMkLst>
        <pc:spChg chg="mod">
          <ac:chgData name="María Paula Covelli Reyes" userId="S::covelli.maria@javeriana.edu.co::dd7693d5-7f99-4bac-90b9-11c8c41bc1f3" providerId="AD" clId="Web-{F0754DD1-1BDB-40FB-84AB-F99CCE9A0B84}" dt="2020-11-24T19:56:02.633" v="97"/>
          <ac:spMkLst>
            <pc:docMk/>
            <pc:sldMk cId="186523974" sldId="271"/>
            <ac:spMk id="2" creationId="{B8D165EB-CD9F-4820-A00D-8075765EC937}"/>
          </ac:spMkLst>
        </pc:spChg>
        <pc:spChg chg="mod">
          <ac:chgData name="María Paula Covelli Reyes" userId="S::covelli.maria@javeriana.edu.co::dd7693d5-7f99-4bac-90b9-11c8c41bc1f3" providerId="AD" clId="Web-{F0754DD1-1BDB-40FB-84AB-F99CCE9A0B84}" dt="2020-11-24T20:01:13.236" v="548" actId="20577"/>
          <ac:spMkLst>
            <pc:docMk/>
            <pc:sldMk cId="186523974" sldId="271"/>
            <ac:spMk id="3" creationId="{D888D434-DE9E-4601-B566-D0179994120D}"/>
          </ac:spMkLst>
        </pc:spChg>
        <pc:spChg chg="add">
          <ac:chgData name="María Paula Covelli Reyes" userId="S::covelli.maria@javeriana.edu.co::dd7693d5-7f99-4bac-90b9-11c8c41bc1f3" providerId="AD" clId="Web-{F0754DD1-1BDB-40FB-84AB-F99CCE9A0B84}" dt="2020-11-24T19:56:02.633" v="97"/>
          <ac:spMkLst>
            <pc:docMk/>
            <pc:sldMk cId="186523974" sldId="271"/>
            <ac:spMk id="8" creationId="{E001500C-A1A5-4375-A2D5-17B9940C8652}"/>
          </ac:spMkLst>
        </pc:spChg>
        <pc:spChg chg="add">
          <ac:chgData name="María Paula Covelli Reyes" userId="S::covelli.maria@javeriana.edu.co::dd7693d5-7f99-4bac-90b9-11c8c41bc1f3" providerId="AD" clId="Web-{F0754DD1-1BDB-40FB-84AB-F99CCE9A0B84}" dt="2020-11-24T19:56:02.633" v="97"/>
          <ac:spMkLst>
            <pc:docMk/>
            <pc:sldMk cId="186523974" sldId="271"/>
            <ac:spMk id="10" creationId="{98E1F8CE-D0B9-46E1-9994-B0EB7F220CD9}"/>
          </ac:spMkLst>
        </pc:spChg>
      </pc:sldChg>
    </pc:docChg>
  </pc:docChgLst>
  <pc:docChgLst>
    <pc:chgData name="Juan Sebastian Pulecio Romero" userId="S::j-pulecio@javeriana.edu.co::6973612d-8522-4644-8518-51f50d5c7327" providerId="AD" clId="Web-{5918C701-090D-4338-9819-3B4998CC5E13}"/>
    <pc:docChg chg="addSld delSld modSld">
      <pc:chgData name="Juan Sebastian Pulecio Romero" userId="S::j-pulecio@javeriana.edu.co::6973612d-8522-4644-8518-51f50d5c7327" providerId="AD" clId="Web-{5918C701-090D-4338-9819-3B4998CC5E13}" dt="2020-11-25T09:45:59.831" v="449" actId="1076"/>
      <pc:docMkLst>
        <pc:docMk/>
      </pc:docMkLst>
      <pc:sldChg chg="modSp">
        <pc:chgData name="Juan Sebastian Pulecio Romero" userId="S::j-pulecio@javeriana.edu.co::6973612d-8522-4644-8518-51f50d5c7327" providerId="AD" clId="Web-{5918C701-090D-4338-9819-3B4998CC5E13}" dt="2020-11-25T08:40:06.843" v="245" actId="20577"/>
        <pc:sldMkLst>
          <pc:docMk/>
          <pc:sldMk cId="1555904376" sldId="257"/>
        </pc:sldMkLst>
        <pc:spChg chg="mod">
          <ac:chgData name="Juan Sebastian Pulecio Romero" userId="S::j-pulecio@javeriana.edu.co::6973612d-8522-4644-8518-51f50d5c7327" providerId="AD" clId="Web-{5918C701-090D-4338-9819-3B4998CC5E13}" dt="2020-11-25T08:40:06.843" v="245" actId="20577"/>
          <ac:spMkLst>
            <pc:docMk/>
            <pc:sldMk cId="1555904376" sldId="257"/>
            <ac:spMk id="108" creationId="{9CA17C3D-C8E1-4B0D-B955-7B5B9ACD3E63}"/>
          </ac:spMkLst>
        </pc:spChg>
      </pc:sldChg>
      <pc:sldChg chg="addSp delSp modSp">
        <pc:chgData name="Juan Sebastian Pulecio Romero" userId="S::j-pulecio@javeriana.edu.co::6973612d-8522-4644-8518-51f50d5c7327" providerId="AD" clId="Web-{5918C701-090D-4338-9819-3B4998CC5E13}" dt="2020-11-25T09:34:05.058" v="424" actId="1076"/>
        <pc:sldMkLst>
          <pc:docMk/>
          <pc:sldMk cId="3311125186" sldId="262"/>
        </pc:sldMkLst>
        <pc:spChg chg="mod">
          <ac:chgData name="Juan Sebastian Pulecio Romero" userId="S::j-pulecio@javeriana.edu.co::6973612d-8522-4644-8518-51f50d5c7327" providerId="AD" clId="Web-{5918C701-090D-4338-9819-3B4998CC5E13}" dt="2020-11-25T08:48:59.582" v="312" actId="20577"/>
          <ac:spMkLst>
            <pc:docMk/>
            <pc:sldMk cId="3311125186" sldId="262"/>
            <ac:spMk id="2" creationId="{091AA550-FF0A-4BEA-9E89-131D60FFBEBF}"/>
          </ac:spMkLst>
        </pc:spChg>
        <pc:spChg chg="mod">
          <ac:chgData name="Juan Sebastian Pulecio Romero" userId="S::j-pulecio@javeriana.edu.co::6973612d-8522-4644-8518-51f50d5c7327" providerId="AD" clId="Web-{5918C701-090D-4338-9819-3B4998CC5E13}" dt="2020-11-25T09:13:38.345" v="384" actId="20577"/>
          <ac:spMkLst>
            <pc:docMk/>
            <pc:sldMk cId="3311125186" sldId="262"/>
            <ac:spMk id="3" creationId="{1FE4BDD6-B440-449B-8A2F-EDC4A29B9F41}"/>
          </ac:spMkLst>
        </pc:spChg>
        <pc:spChg chg="del mod">
          <ac:chgData name="Juan Sebastian Pulecio Romero" userId="S::j-pulecio@javeriana.edu.co::6973612d-8522-4644-8518-51f50d5c7327" providerId="AD" clId="Web-{5918C701-090D-4338-9819-3B4998CC5E13}" dt="2020-11-25T09:10:03.556" v="348"/>
          <ac:spMkLst>
            <pc:docMk/>
            <pc:sldMk cId="3311125186" sldId="262"/>
            <ac:spMk id="5" creationId="{7D224FD9-47AE-4870-A357-A7C93529AC0D}"/>
          </ac:spMkLst>
        </pc:spChg>
        <pc:spChg chg="add del mod">
          <ac:chgData name="Juan Sebastian Pulecio Romero" userId="S::j-pulecio@javeriana.edu.co::6973612d-8522-4644-8518-51f50d5c7327" providerId="AD" clId="Web-{5918C701-090D-4338-9819-3B4998CC5E13}" dt="2020-11-25T09:07:25.285" v="331"/>
          <ac:spMkLst>
            <pc:docMk/>
            <pc:sldMk cId="3311125186" sldId="262"/>
            <ac:spMk id="11" creationId="{7F12B8B3-D8A6-4C04-834A-F93978EF3039}"/>
          </ac:spMkLst>
        </pc:spChg>
        <pc:spChg chg="add del mod">
          <ac:chgData name="Juan Sebastian Pulecio Romero" userId="S::j-pulecio@javeriana.edu.co::6973612d-8522-4644-8518-51f50d5c7327" providerId="AD" clId="Web-{5918C701-090D-4338-9819-3B4998CC5E13}" dt="2020-11-25T09:14:31.831" v="388"/>
          <ac:spMkLst>
            <pc:docMk/>
            <pc:sldMk cId="3311125186" sldId="262"/>
            <ac:spMk id="13" creationId="{0BC04428-157A-48D2-97ED-80CFD2648435}"/>
          </ac:spMkLst>
        </pc:spChg>
        <pc:picChg chg="add mod ord">
          <ac:chgData name="Juan Sebastian Pulecio Romero" userId="S::j-pulecio@javeriana.edu.co::6973612d-8522-4644-8518-51f50d5c7327" providerId="AD" clId="Web-{5918C701-090D-4338-9819-3B4998CC5E13}" dt="2020-11-25T09:34:05.058" v="424" actId="1076"/>
          <ac:picMkLst>
            <pc:docMk/>
            <pc:sldMk cId="3311125186" sldId="262"/>
            <ac:picMk id="4" creationId="{479A843C-F439-4F9D-BFF0-14BE2FC19E07}"/>
          </ac:picMkLst>
        </pc:picChg>
        <pc:picChg chg="add mod ord">
          <ac:chgData name="Juan Sebastian Pulecio Romero" userId="S::j-pulecio@javeriana.edu.co::6973612d-8522-4644-8518-51f50d5c7327" providerId="AD" clId="Web-{5918C701-090D-4338-9819-3B4998CC5E13}" dt="2020-11-25T09:19:31.872" v="406" actId="1076"/>
          <ac:picMkLst>
            <pc:docMk/>
            <pc:sldMk cId="3311125186" sldId="262"/>
            <ac:picMk id="6" creationId="{C65841C9-564B-4EB6-AD93-438F2D59477B}"/>
          </ac:picMkLst>
        </pc:picChg>
        <pc:picChg chg="del mod">
          <ac:chgData name="Juan Sebastian Pulecio Romero" userId="S::j-pulecio@javeriana.edu.co::6973612d-8522-4644-8518-51f50d5c7327" providerId="AD" clId="Web-{5918C701-090D-4338-9819-3B4998CC5E13}" dt="2020-11-25T09:07:10.941" v="326"/>
          <ac:picMkLst>
            <pc:docMk/>
            <pc:sldMk cId="3311125186" sldId="262"/>
            <ac:picMk id="7" creationId="{AF1ECEC3-4B6E-459D-B9EA-5BBF40477EE3}"/>
          </ac:picMkLst>
        </pc:picChg>
        <pc:picChg chg="del">
          <ac:chgData name="Juan Sebastian Pulecio Romero" userId="S::j-pulecio@javeriana.edu.co::6973612d-8522-4644-8518-51f50d5c7327" providerId="AD" clId="Web-{5918C701-090D-4338-9819-3B4998CC5E13}" dt="2020-11-25T09:13:48.721" v="386"/>
          <ac:picMkLst>
            <pc:docMk/>
            <pc:sldMk cId="3311125186" sldId="262"/>
            <ac:picMk id="8" creationId="{DF4D67C4-8E12-4ACD-8193-7E2CA89CF2CA}"/>
          </ac:picMkLst>
        </pc:picChg>
        <pc:picChg chg="add del mod">
          <ac:chgData name="Juan Sebastian Pulecio Romero" userId="S::j-pulecio@javeriana.edu.co::6973612d-8522-4644-8518-51f50d5c7327" providerId="AD" clId="Web-{5918C701-090D-4338-9819-3B4998CC5E13}" dt="2020-11-25T08:58:07.868" v="319"/>
          <ac:picMkLst>
            <pc:docMk/>
            <pc:sldMk cId="3311125186" sldId="262"/>
            <ac:picMk id="9" creationId="{69CB238D-7B47-433C-9CD8-08C2D62FF3DC}"/>
          </ac:picMkLst>
        </pc:picChg>
        <pc:picChg chg="add mod">
          <ac:chgData name="Juan Sebastian Pulecio Romero" userId="S::j-pulecio@javeriana.edu.co::6973612d-8522-4644-8518-51f50d5c7327" providerId="AD" clId="Web-{5918C701-090D-4338-9819-3B4998CC5E13}" dt="2020-11-25T09:17:41.931" v="400" actId="1076"/>
          <ac:picMkLst>
            <pc:docMk/>
            <pc:sldMk cId="3311125186" sldId="262"/>
            <ac:picMk id="14" creationId="{AAA9DD7E-0552-4764-B286-98D664BA4E9E}"/>
          </ac:picMkLst>
        </pc:picChg>
        <pc:picChg chg="add del mod">
          <ac:chgData name="Juan Sebastian Pulecio Romero" userId="S::j-pulecio@javeriana.edu.co::6973612d-8522-4644-8518-51f50d5c7327" providerId="AD" clId="Web-{5918C701-090D-4338-9819-3B4998CC5E13}" dt="2020-11-25T09:31:24.991" v="423"/>
          <ac:picMkLst>
            <pc:docMk/>
            <pc:sldMk cId="3311125186" sldId="262"/>
            <ac:picMk id="15" creationId="{8EDFB3C2-4AE8-426B-AFD2-A49E2A1053D4}"/>
          </ac:picMkLst>
        </pc:picChg>
      </pc:sldChg>
      <pc:sldChg chg="modSp">
        <pc:chgData name="Juan Sebastian Pulecio Romero" userId="S::j-pulecio@javeriana.edu.co::6973612d-8522-4644-8518-51f50d5c7327" providerId="AD" clId="Web-{5918C701-090D-4338-9819-3B4998CC5E13}" dt="2020-11-25T09:40:52.922" v="427" actId="20577"/>
        <pc:sldMkLst>
          <pc:docMk/>
          <pc:sldMk cId="695303388" sldId="264"/>
        </pc:sldMkLst>
        <pc:spChg chg="mod">
          <ac:chgData name="Juan Sebastian Pulecio Romero" userId="S::j-pulecio@javeriana.edu.co::6973612d-8522-4644-8518-51f50d5c7327" providerId="AD" clId="Web-{5918C701-090D-4338-9819-3B4998CC5E13}" dt="2020-11-25T09:40:52.922" v="427" actId="20577"/>
          <ac:spMkLst>
            <pc:docMk/>
            <pc:sldMk cId="695303388" sldId="264"/>
            <ac:spMk id="3" creationId="{D6BA346C-1322-4DEF-A3F6-F89A2B1494CF}"/>
          </ac:spMkLst>
        </pc:spChg>
      </pc:sldChg>
      <pc:sldChg chg="modSp new">
        <pc:chgData name="Juan Sebastian Pulecio Romero" userId="S::j-pulecio@javeriana.edu.co::6973612d-8522-4644-8518-51f50d5c7327" providerId="AD" clId="Web-{5918C701-090D-4338-9819-3B4998CC5E13}" dt="2020-11-25T09:09:58.430" v="346" actId="20577"/>
        <pc:sldMkLst>
          <pc:docMk/>
          <pc:sldMk cId="3180196053" sldId="272"/>
        </pc:sldMkLst>
        <pc:spChg chg="mod">
          <ac:chgData name="Juan Sebastian Pulecio Romero" userId="S::j-pulecio@javeriana.edu.co::6973612d-8522-4644-8518-51f50d5c7327" providerId="AD" clId="Web-{5918C701-090D-4338-9819-3B4998CC5E13}" dt="2020-11-25T09:09:58.430" v="346" actId="20577"/>
          <ac:spMkLst>
            <pc:docMk/>
            <pc:sldMk cId="3180196053" sldId="272"/>
            <ac:spMk id="3" creationId="{30FEFCF4-F9C6-4249-A38A-DC671DB6587B}"/>
          </ac:spMkLst>
        </pc:spChg>
      </pc:sldChg>
      <pc:sldChg chg="addSp delSp modSp add del replId">
        <pc:chgData name="Juan Sebastian Pulecio Romero" userId="S::j-pulecio@javeriana.edu.co::6973612d-8522-4644-8518-51f50d5c7327" providerId="AD" clId="Web-{5918C701-090D-4338-9819-3B4998CC5E13}" dt="2020-11-25T09:45:50.893" v="447"/>
        <pc:sldMkLst>
          <pc:docMk/>
          <pc:sldMk cId="1732427458" sldId="273"/>
        </pc:sldMkLst>
        <pc:spChg chg="del">
          <ac:chgData name="Juan Sebastian Pulecio Romero" userId="S::j-pulecio@javeriana.edu.co::6973612d-8522-4644-8518-51f50d5c7327" providerId="AD" clId="Web-{5918C701-090D-4338-9819-3B4998CC5E13}" dt="2020-11-25T09:19:50.091" v="410"/>
          <ac:spMkLst>
            <pc:docMk/>
            <pc:sldMk cId="1732427458" sldId="273"/>
            <ac:spMk id="2" creationId="{091AA550-FF0A-4BEA-9E89-131D60FFBEBF}"/>
          </ac:spMkLst>
        </pc:spChg>
        <pc:spChg chg="mod">
          <ac:chgData name="Juan Sebastian Pulecio Romero" userId="S::j-pulecio@javeriana.edu.co::6973612d-8522-4644-8518-51f50d5c7327" providerId="AD" clId="Web-{5918C701-090D-4338-9819-3B4998CC5E13}" dt="2020-11-25T09:19:54.638" v="411" actId="1076"/>
          <ac:spMkLst>
            <pc:docMk/>
            <pc:sldMk cId="1732427458" sldId="273"/>
            <ac:spMk id="3" creationId="{1FE4BDD6-B440-449B-8A2F-EDC4A29B9F41}"/>
          </ac:spMkLst>
        </pc:spChg>
        <pc:spChg chg="add del mod">
          <ac:chgData name="Juan Sebastian Pulecio Romero" userId="S::j-pulecio@javeriana.edu.co::6973612d-8522-4644-8518-51f50d5c7327" providerId="AD" clId="Web-{5918C701-090D-4338-9819-3B4998CC5E13}" dt="2020-11-25T09:19:56.544" v="412"/>
          <ac:spMkLst>
            <pc:docMk/>
            <pc:sldMk cId="1732427458" sldId="273"/>
            <ac:spMk id="7" creationId="{31615BC4-643C-4D1E-99C0-FBA1BBC28FFB}"/>
          </ac:spMkLst>
        </pc:spChg>
        <pc:spChg chg="add del mod">
          <ac:chgData name="Juan Sebastian Pulecio Romero" userId="S::j-pulecio@javeriana.edu.co::6973612d-8522-4644-8518-51f50d5c7327" providerId="AD" clId="Web-{5918C701-090D-4338-9819-3B4998CC5E13}" dt="2020-11-25T09:44:56.313" v="433"/>
          <ac:spMkLst>
            <pc:docMk/>
            <pc:sldMk cId="1732427458" sldId="273"/>
            <ac:spMk id="9" creationId="{DCCE23BB-1AE2-4686-B7B0-05720B57CF51}"/>
          </ac:spMkLst>
        </pc:spChg>
        <pc:picChg chg="del">
          <ac:chgData name="Juan Sebastian Pulecio Romero" userId="S::j-pulecio@javeriana.edu.co::6973612d-8522-4644-8518-51f50d5c7327" providerId="AD" clId="Web-{5918C701-090D-4338-9819-3B4998CC5E13}" dt="2020-11-25T09:19:59.346" v="413"/>
          <ac:picMkLst>
            <pc:docMk/>
            <pc:sldMk cId="1732427458" sldId="273"/>
            <ac:picMk id="4" creationId="{479A843C-F439-4F9D-BFF0-14BE2FC19E07}"/>
          </ac:picMkLst>
        </pc:picChg>
        <pc:picChg chg="del">
          <ac:chgData name="Juan Sebastian Pulecio Romero" userId="S::j-pulecio@javeriana.edu.co::6973612d-8522-4644-8518-51f50d5c7327" providerId="AD" clId="Web-{5918C701-090D-4338-9819-3B4998CC5E13}" dt="2020-11-25T09:20:01.065" v="414"/>
          <ac:picMkLst>
            <pc:docMk/>
            <pc:sldMk cId="1732427458" sldId="273"/>
            <ac:picMk id="6" creationId="{C65841C9-564B-4EB6-AD93-438F2D59477B}"/>
          </ac:picMkLst>
        </pc:picChg>
        <pc:picChg chg="add del mod">
          <ac:chgData name="Juan Sebastian Pulecio Romero" userId="S::j-pulecio@javeriana.edu.co::6973612d-8522-4644-8518-51f50d5c7327" providerId="AD" clId="Web-{5918C701-090D-4338-9819-3B4998CC5E13}" dt="2020-11-25T09:45:46.846" v="445"/>
          <ac:picMkLst>
            <pc:docMk/>
            <pc:sldMk cId="1732427458" sldId="273"/>
            <ac:picMk id="8" creationId="{79A99820-47BD-40C1-BC6D-1FF85590CE32}"/>
          </ac:picMkLst>
        </pc:picChg>
        <pc:picChg chg="del mod">
          <ac:chgData name="Juan Sebastian Pulecio Romero" userId="S::j-pulecio@javeriana.edu.co::6973612d-8522-4644-8518-51f50d5c7327" providerId="AD" clId="Web-{5918C701-090D-4338-9819-3B4998CC5E13}" dt="2020-11-25T09:45:15.736" v="435"/>
          <ac:picMkLst>
            <pc:docMk/>
            <pc:sldMk cId="1732427458" sldId="273"/>
            <ac:picMk id="14" creationId="{AAA9DD7E-0552-4764-B286-98D664BA4E9E}"/>
          </ac:picMkLst>
        </pc:picChg>
        <pc:picChg chg="del mod">
          <ac:chgData name="Juan Sebastian Pulecio Romero" userId="S::j-pulecio@javeriana.edu.co::6973612d-8522-4644-8518-51f50d5c7327" providerId="AD" clId="Web-{5918C701-090D-4338-9819-3B4998CC5E13}" dt="2020-11-25T09:45:32.533" v="441"/>
          <ac:picMkLst>
            <pc:docMk/>
            <pc:sldMk cId="1732427458" sldId="273"/>
            <ac:picMk id="15" creationId="{8EDFB3C2-4AE8-426B-AFD2-A49E2A1053D4}"/>
          </ac:picMkLst>
        </pc:picChg>
      </pc:sldChg>
      <pc:sldChg chg="addSp delSp modSp add replId">
        <pc:chgData name="Juan Sebastian Pulecio Romero" userId="S::j-pulecio@javeriana.edu.co::6973612d-8522-4644-8518-51f50d5c7327" providerId="AD" clId="Web-{5918C701-090D-4338-9819-3B4998CC5E13}" dt="2020-11-25T09:45:59.831" v="449" actId="1076"/>
        <pc:sldMkLst>
          <pc:docMk/>
          <pc:sldMk cId="2373372224" sldId="274"/>
        </pc:sldMkLst>
        <pc:picChg chg="del">
          <ac:chgData name="Juan Sebastian Pulecio Romero" userId="S::j-pulecio@javeriana.edu.co::6973612d-8522-4644-8518-51f50d5c7327" providerId="AD" clId="Web-{5918C701-090D-4338-9819-3B4998CC5E13}" dt="2020-11-25T09:45:21.330" v="437"/>
          <ac:picMkLst>
            <pc:docMk/>
            <pc:sldMk cId="2373372224" sldId="274"/>
            <ac:picMk id="4" creationId="{479A843C-F439-4F9D-BFF0-14BE2FC19E07}"/>
          </ac:picMkLst>
        </pc:picChg>
        <pc:picChg chg="add mod">
          <ac:chgData name="Juan Sebastian Pulecio Romero" userId="S::j-pulecio@javeriana.edu.co::6973612d-8522-4644-8518-51f50d5c7327" providerId="AD" clId="Web-{5918C701-090D-4338-9819-3B4998CC5E13}" dt="2020-11-25T09:45:59.831" v="449" actId="1076"/>
          <ac:picMkLst>
            <pc:docMk/>
            <pc:sldMk cId="2373372224" sldId="274"/>
            <ac:picMk id="5" creationId="{FAF53AC9-DAFD-4823-B580-F69B08A3873E}"/>
          </ac:picMkLst>
        </pc:picChg>
        <pc:picChg chg="del">
          <ac:chgData name="Juan Sebastian Pulecio Romero" userId="S::j-pulecio@javeriana.edu.co::6973612d-8522-4644-8518-51f50d5c7327" providerId="AD" clId="Web-{5918C701-090D-4338-9819-3B4998CC5E13}" dt="2020-11-25T09:45:22.736" v="438"/>
          <ac:picMkLst>
            <pc:docMk/>
            <pc:sldMk cId="2373372224" sldId="274"/>
            <ac:picMk id="6" creationId="{C65841C9-564B-4EB6-AD93-438F2D59477B}"/>
          </ac:picMkLst>
        </pc:picChg>
        <pc:picChg chg="add mod">
          <ac:chgData name="Juan Sebastian Pulecio Romero" userId="S::j-pulecio@javeriana.edu.co::6973612d-8522-4644-8518-51f50d5c7327" providerId="AD" clId="Web-{5918C701-090D-4338-9819-3B4998CC5E13}" dt="2020-11-25T09:45:38.268" v="443" actId="1076"/>
          <ac:picMkLst>
            <pc:docMk/>
            <pc:sldMk cId="2373372224" sldId="274"/>
            <ac:picMk id="7" creationId="{E2A3C9C7-93E1-497F-B336-D6EF440B75CF}"/>
          </ac:picMkLst>
        </pc:picChg>
        <pc:picChg chg="add mod">
          <ac:chgData name="Juan Sebastian Pulecio Romero" userId="S::j-pulecio@javeriana.edu.co::6973612d-8522-4644-8518-51f50d5c7327" providerId="AD" clId="Web-{5918C701-090D-4338-9819-3B4998CC5E13}" dt="2020-11-25T09:45:55.393" v="448" actId="1076"/>
          <ac:picMkLst>
            <pc:docMk/>
            <pc:sldMk cId="2373372224" sldId="274"/>
            <ac:picMk id="8" creationId="{EA191BC0-427D-4EAC-8B60-83AEB498E787}"/>
          </ac:picMkLst>
        </pc:picChg>
        <pc:picChg chg="del">
          <ac:chgData name="Juan Sebastian Pulecio Romero" userId="S::j-pulecio@javeriana.edu.co::6973612d-8522-4644-8518-51f50d5c7327" providerId="AD" clId="Web-{5918C701-090D-4338-9819-3B4998CC5E13}" dt="2020-11-25T09:45:39.737" v="444"/>
          <ac:picMkLst>
            <pc:docMk/>
            <pc:sldMk cId="2373372224" sldId="274"/>
            <ac:picMk id="14" creationId="{AAA9DD7E-0552-4764-B286-98D664BA4E9E}"/>
          </ac:picMkLst>
        </pc:picChg>
      </pc:sldChg>
    </pc:docChg>
  </pc:docChgLst>
  <pc:docChgLst>
    <pc:chgData name="María Paula Covelli Reyes" userId="S::covelli.maria@javeriana.edu.co::dd7693d5-7f99-4bac-90b9-11c8c41bc1f3" providerId="AD" clId="Web-{AB75BD81-3D82-4272-ACA3-100FB0AABEA5}"/>
    <pc:docChg chg="addSld delSld modSld addMainMaster delMainMaster">
      <pc:chgData name="María Paula Covelli Reyes" userId="S::covelli.maria@javeriana.edu.co::dd7693d5-7f99-4bac-90b9-11c8c41bc1f3" providerId="AD" clId="Web-{AB75BD81-3D82-4272-ACA3-100FB0AABEA5}" dt="2020-11-24T16:49:46.753" v="2015" actId="20577"/>
      <pc:docMkLst>
        <pc:docMk/>
      </pc:docMkLst>
      <pc:sldChg chg="addSp delSp modSp mod setBg modClrScheme delDesignElem chgLayout">
        <pc:chgData name="María Paula Covelli Reyes" userId="S::covelli.maria@javeriana.edu.co::dd7693d5-7f99-4bac-90b9-11c8c41bc1f3" providerId="AD" clId="Web-{AB75BD81-3D82-4272-ACA3-100FB0AABEA5}" dt="2020-11-24T16:16:50.933" v="678"/>
        <pc:sldMkLst>
          <pc:docMk/>
          <pc:sldMk cId="1430577345" sldId="256"/>
        </pc:sldMkLst>
        <pc:spChg chg="mod ord">
          <ac:chgData name="María Paula Covelli Reyes" userId="S::covelli.maria@javeriana.edu.co::dd7693d5-7f99-4bac-90b9-11c8c41bc1f3" providerId="AD" clId="Web-{AB75BD81-3D82-4272-ACA3-100FB0AABEA5}" dt="2020-11-24T16:05:35.278" v="359" actId="14100"/>
          <ac:spMkLst>
            <pc:docMk/>
            <pc:sldMk cId="1430577345" sldId="256"/>
            <ac:spMk id="2" creationId="{892750D7-24A8-49FA-A959-E247A4E3585A}"/>
          </ac:spMkLst>
        </pc:spChg>
        <pc:spChg chg="mod ord">
          <ac:chgData name="María Paula Covelli Reyes" userId="S::covelli.maria@javeriana.edu.co::dd7693d5-7f99-4bac-90b9-11c8c41bc1f3" providerId="AD" clId="Web-{AB75BD81-3D82-4272-ACA3-100FB0AABEA5}" dt="2020-11-24T16:16:24.526" v="676" actId="14100"/>
          <ac:spMkLst>
            <pc:docMk/>
            <pc:sldMk cId="1430577345" sldId="256"/>
            <ac:spMk id="3" creationId="{222436C3-4762-4542-9B41-D8B4CC95F6DE}"/>
          </ac:spMkLst>
        </pc:spChg>
        <pc:spChg chg="add del mod">
          <ac:chgData name="María Paula Covelli Reyes" userId="S::covelli.maria@javeriana.edu.co::dd7693d5-7f99-4bac-90b9-11c8c41bc1f3" providerId="AD" clId="Web-{AB75BD81-3D82-4272-ACA3-100FB0AABEA5}" dt="2020-11-24T15:57:06.612" v="173"/>
          <ac:spMkLst>
            <pc:docMk/>
            <pc:sldMk cId="1430577345" sldId="256"/>
            <ac:spMk id="5" creationId="{1E87F45F-8C61-4176-AAC9-FD594E6F96F7}"/>
          </ac:spMkLst>
        </pc:spChg>
        <pc:spChg chg="add mod">
          <ac:chgData name="María Paula Covelli Reyes" userId="S::covelli.maria@javeriana.edu.co::dd7693d5-7f99-4bac-90b9-11c8c41bc1f3" providerId="AD" clId="Web-{AB75BD81-3D82-4272-ACA3-100FB0AABEA5}" dt="2020-11-24T16:06:16.498" v="366" actId="14100"/>
          <ac:spMkLst>
            <pc:docMk/>
            <pc:sldMk cId="1430577345" sldId="256"/>
            <ac:spMk id="6" creationId="{EDBC241A-4120-4B10-A04C-9036EF6B4B57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1430577345" sldId="256"/>
            <ac:spMk id="7" creationId="{0DBF1ABE-8590-450D-BB49-BDDCCF3EEA9E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1430577345" sldId="256"/>
            <ac:spMk id="9" creationId="{70766076-46F5-42D5-A773-2B3BEF2B8B74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1430577345" sldId="256"/>
            <ac:spMk id="12" creationId="{96CB0275-66F1-4491-93B8-121D0C7176BF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1430577345" sldId="256"/>
            <ac:spMk id="14" creationId="{18D32C3D-8F76-4E99-BE56-0836CC38CC84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5:57:06.503" v="172"/>
          <ac:spMkLst>
            <pc:docMk/>
            <pc:sldMk cId="1430577345" sldId="256"/>
            <ac:spMk id="16" creationId="{A5931BE0-4B93-4D6C-878E-ACC59D6B4587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5:57:06.503" v="172"/>
          <ac:spMkLst>
            <pc:docMk/>
            <pc:sldMk cId="1430577345" sldId="256"/>
            <ac:spMk id="18" creationId="{C5D31EF7-7A67-43B2-8B5E-B4A6241B1A83}"/>
          </ac:spMkLst>
        </pc:spChg>
        <pc:grpChg chg="add del">
          <ac:chgData name="María Paula Covelli Reyes" userId="S::covelli.maria@javeriana.edu.co::dd7693d5-7f99-4bac-90b9-11c8c41bc1f3" providerId="AD" clId="Web-{AB75BD81-3D82-4272-ACA3-100FB0AABEA5}" dt="2020-11-24T15:57:06.503" v="172"/>
          <ac:grpSpMkLst>
            <pc:docMk/>
            <pc:sldMk cId="1430577345" sldId="256"/>
            <ac:grpSpMk id="10" creationId="{3BDBC526-6DCD-4FF6-8395-D8C22E46E527}"/>
          </ac:grpSpMkLst>
        </pc:grpChg>
        <pc:picChg chg="add del">
          <ac:chgData name="María Paula Covelli Reyes" userId="S::covelli.maria@javeriana.edu.co::dd7693d5-7f99-4bac-90b9-11c8c41bc1f3" providerId="AD" clId="Web-{AB75BD81-3D82-4272-ACA3-100FB0AABEA5}" dt="2020-11-24T15:57:06.503" v="172"/>
          <ac:picMkLst>
            <pc:docMk/>
            <pc:sldMk cId="1430577345" sldId="256"/>
            <ac:picMk id="4" creationId="{80C0298C-7866-44A7-B977-010F387EF9A6}"/>
          </ac:picMkLst>
        </pc:picChg>
        <pc:picChg chg="add del">
          <ac:chgData name="María Paula Covelli Reyes" userId="S::covelli.maria@javeriana.edu.co::dd7693d5-7f99-4bac-90b9-11c8c41bc1f3" providerId="AD" clId="Web-{AB75BD81-3D82-4272-ACA3-100FB0AABEA5}" dt="2020-11-24T16:05:05.700" v="353"/>
          <ac:picMkLst>
            <pc:docMk/>
            <pc:sldMk cId="1430577345" sldId="256"/>
            <ac:picMk id="8" creationId="{A94AF7FE-0022-400A-8598-DFA92BB580BC}"/>
          </ac:picMkLst>
        </pc:picChg>
      </pc:sldChg>
      <pc:sldChg chg="addSp delSp modSp new mod setBg modClrScheme delDesignElem chgLayout">
        <pc:chgData name="María Paula Covelli Reyes" userId="S::covelli.maria@javeriana.edu.co::dd7693d5-7f99-4bac-90b9-11c8c41bc1f3" providerId="AD" clId="Web-{AB75BD81-3D82-4272-ACA3-100FB0AABEA5}" dt="2020-11-24T16:34:59.798" v="1668" actId="1076"/>
        <pc:sldMkLst>
          <pc:docMk/>
          <pc:sldMk cId="1555904376" sldId="257"/>
        </pc:sldMkLst>
        <pc:spChg chg="mod ord">
          <ac:chgData name="María Paula Covelli Reyes" userId="S::covelli.maria@javeriana.edu.co::dd7693d5-7f99-4bac-90b9-11c8c41bc1f3" providerId="AD" clId="Web-{AB75BD81-3D82-4272-ACA3-100FB0AABEA5}" dt="2020-11-24T16:23:20.253" v="1044" actId="20577"/>
          <ac:spMkLst>
            <pc:docMk/>
            <pc:sldMk cId="1555904376" sldId="257"/>
            <ac:spMk id="2" creationId="{5820B815-A212-4EA7-8F16-74B34E60A19F}"/>
          </ac:spMkLst>
        </pc:spChg>
        <pc:spChg chg="del">
          <ac:chgData name="María Paula Covelli Reyes" userId="S::covelli.maria@javeriana.edu.co::dd7693d5-7f99-4bac-90b9-11c8c41bc1f3" providerId="AD" clId="Web-{AB75BD81-3D82-4272-ACA3-100FB0AABEA5}" dt="2020-11-24T15:59:44.271" v="280"/>
          <ac:spMkLst>
            <pc:docMk/>
            <pc:sldMk cId="1555904376" sldId="257"/>
            <ac:spMk id="3" creationId="{A3F71232-BDFD-493B-9900-A7CF82011502}"/>
          </ac:spMkLst>
        </pc:spChg>
        <pc:spChg chg="add mod">
          <ac:chgData name="María Paula Covelli Reyes" userId="S::covelli.maria@javeriana.edu.co::dd7693d5-7f99-4bac-90b9-11c8c41bc1f3" providerId="AD" clId="Web-{AB75BD81-3D82-4272-ACA3-100FB0AABEA5}" dt="2020-11-24T16:31:36.778" v="1443" actId="20577"/>
          <ac:spMkLst>
            <pc:docMk/>
            <pc:sldMk cId="1555904376" sldId="257"/>
            <ac:spMk id="6" creationId="{F7475FC7-0F07-4396-8541-9502FC6351A4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7:11.937" v="372"/>
          <ac:spMkLst>
            <pc:docMk/>
            <pc:sldMk cId="1555904376" sldId="257"/>
            <ac:spMk id="7" creationId="{21BAF1A3-0C26-4482-A8B3-733484A39852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712" v="287"/>
          <ac:spMkLst>
            <pc:docMk/>
            <pc:sldMk cId="1555904376" sldId="257"/>
            <ac:spMk id="8" creationId="{9B0F7D69-D93C-4C38-A23D-76E000D691CD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7:11.937" v="372"/>
          <ac:spMkLst>
            <pc:docMk/>
            <pc:sldMk cId="1555904376" sldId="257"/>
            <ac:spMk id="9" creationId="{84222189-AB3F-41D9-979A-9853E61EC9D6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712" v="287"/>
          <ac:spMkLst>
            <pc:docMk/>
            <pc:sldMk cId="1555904376" sldId="257"/>
            <ac:spMk id="10" creationId="{8CD419D4-EA9D-42D9-BF62-B07F0B7B672B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712" v="287"/>
          <ac:spMkLst>
            <pc:docMk/>
            <pc:sldMk cId="1555904376" sldId="257"/>
            <ac:spMk id="12" creationId="{1C6FEC9B-9608-4181-A9E5-A1B80E72021C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7:11.937" v="372"/>
          <ac:spMkLst>
            <pc:docMk/>
            <pc:sldMk cId="1555904376" sldId="257"/>
            <ac:spMk id="13" creationId="{CBF52874-5B8B-4437-9069-0B23E27854D8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712" v="287"/>
          <ac:spMkLst>
            <pc:docMk/>
            <pc:sldMk cId="1555904376" sldId="257"/>
            <ac:spMk id="14" creationId="{AB1564ED-F26F-451D-97D6-A6EC3E83FD55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712" v="287"/>
          <ac:spMkLst>
            <pc:docMk/>
            <pc:sldMk cId="1555904376" sldId="257"/>
            <ac:spMk id="16" creationId="{AF50A80E-5DCB-4320-9947-73BF2D6F059F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7:11.937" v="372"/>
          <ac:spMkLst>
            <pc:docMk/>
            <pc:sldMk cId="1555904376" sldId="257"/>
            <ac:spMk id="17" creationId="{DEEB1EBE-14DD-4A6C-97FA-F7562621CE98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712" v="287"/>
          <ac:spMkLst>
            <pc:docMk/>
            <pc:sldMk cId="1555904376" sldId="257"/>
            <ac:spMk id="18" creationId="{4E9C9717-43F9-44EA-9215-3F2D15B1C737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7:44.390" v="376"/>
          <ac:spMkLst>
            <pc:docMk/>
            <pc:sldMk cId="1555904376" sldId="257"/>
            <ac:spMk id="19" creationId="{21BAF1A3-0C26-4482-A8B3-733484A39852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712" v="287"/>
          <ac:spMkLst>
            <pc:docMk/>
            <pc:sldMk cId="1555904376" sldId="257"/>
            <ac:spMk id="20" creationId="{E66004D1-3DCE-405F-9046-6DE912409E12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7:44.390" v="376"/>
          <ac:spMkLst>
            <pc:docMk/>
            <pc:sldMk cId="1555904376" sldId="257"/>
            <ac:spMk id="21" creationId="{84222189-AB3F-41D9-979A-9853E61EC9D6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712" v="287"/>
          <ac:spMkLst>
            <pc:docMk/>
            <pc:sldMk cId="1555904376" sldId="257"/>
            <ac:spMk id="22" creationId="{D1319957-918B-4BBC-B357-957813808CDF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712" v="287"/>
          <ac:spMkLst>
            <pc:docMk/>
            <pc:sldMk cId="1555904376" sldId="257"/>
            <ac:spMk id="24" creationId="{97ACB619-0A09-4C51-8BA5-9BDECE7E4C69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712" v="287"/>
          <ac:spMkLst>
            <pc:docMk/>
            <pc:sldMk cId="1555904376" sldId="257"/>
            <ac:spMk id="26" creationId="{C44D3CAF-8753-4313-AA2D-F75CAC4DD7E6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7:44.390" v="375"/>
          <ac:spMkLst>
            <pc:docMk/>
            <pc:sldMk cId="1555904376" sldId="257"/>
            <ac:spMk id="27" creationId="{21BAF1A3-0C26-4482-A8B3-733484A39852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712" v="287"/>
          <ac:spMkLst>
            <pc:docMk/>
            <pc:sldMk cId="1555904376" sldId="257"/>
            <ac:spMk id="28" creationId="{8D4A9DCA-CD08-4326-A478-9ABDAC6904C3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7:44.390" v="375"/>
          <ac:spMkLst>
            <pc:docMk/>
            <pc:sldMk cId="1555904376" sldId="257"/>
            <ac:spMk id="29" creationId="{84222189-AB3F-41D9-979A-9853E61EC9D6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712" v="287"/>
          <ac:spMkLst>
            <pc:docMk/>
            <pc:sldMk cId="1555904376" sldId="257"/>
            <ac:spMk id="30" creationId="{FEB24D6D-151C-47FB-8FFE-984F0743DC6F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712" v="287"/>
          <ac:spMkLst>
            <pc:docMk/>
            <pc:sldMk cId="1555904376" sldId="257"/>
            <ac:spMk id="32" creationId="{EB85EDFA-C3E9-456D-B330-A7119BFB29DC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7:44.390" v="375"/>
          <ac:spMkLst>
            <pc:docMk/>
            <pc:sldMk cId="1555904376" sldId="257"/>
            <ac:spMk id="33" creationId="{CBF52874-5B8B-4437-9069-0B23E27854D8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712" v="287"/>
          <ac:spMkLst>
            <pc:docMk/>
            <pc:sldMk cId="1555904376" sldId="257"/>
            <ac:spMk id="34" creationId="{B516F90C-A3AC-46E0-8029-8C20BB17A6DA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712" v="287"/>
          <ac:spMkLst>
            <pc:docMk/>
            <pc:sldMk cId="1555904376" sldId="257"/>
            <ac:spMk id="36" creationId="{1CFD6E36-333B-4520-8313-396CCE682BA8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7:44.390" v="375"/>
          <ac:spMkLst>
            <pc:docMk/>
            <pc:sldMk cId="1555904376" sldId="257"/>
            <ac:spMk id="37" creationId="{DEEB1EBE-14DD-4A6C-97FA-F7562621CE98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712" v="287"/>
          <ac:spMkLst>
            <pc:docMk/>
            <pc:sldMk cId="1555904376" sldId="257"/>
            <ac:spMk id="38" creationId="{D0525857-3EAD-4969-9196-A890F8DE6CB6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8:09.250" v="386"/>
          <ac:spMkLst>
            <pc:docMk/>
            <pc:sldMk cId="1555904376" sldId="257"/>
            <ac:spMk id="39" creationId="{21BAF1A3-0C26-4482-A8B3-733484A39852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8:09.250" v="386"/>
          <ac:spMkLst>
            <pc:docMk/>
            <pc:sldMk cId="1555904376" sldId="257"/>
            <ac:spMk id="41" creationId="{84222189-AB3F-41D9-979A-9853E61EC9D6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8:09.219" v="385"/>
          <ac:spMkLst>
            <pc:docMk/>
            <pc:sldMk cId="1555904376" sldId="257"/>
            <ac:spMk id="45" creationId="{21BAF1A3-0C26-4482-A8B3-733484A39852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3:44.354" v="350"/>
          <ac:spMkLst>
            <pc:docMk/>
            <pc:sldMk cId="1555904376" sldId="257"/>
            <ac:spMk id="46" creationId="{9B0F7D69-D93C-4C38-A23D-76E000D691CD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3:44.354" v="350"/>
          <ac:spMkLst>
            <pc:docMk/>
            <pc:sldMk cId="1555904376" sldId="257"/>
            <ac:spMk id="47" creationId="{8CD419D4-EA9D-42D9-BF62-B07F0B7B672B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3:44.354" v="350"/>
          <ac:spMkLst>
            <pc:docMk/>
            <pc:sldMk cId="1555904376" sldId="257"/>
            <ac:spMk id="48" creationId="{1C6FEC9B-9608-4181-A9E5-A1B80E72021C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680" v="286"/>
          <ac:spMkLst>
            <pc:docMk/>
            <pc:sldMk cId="1555904376" sldId="257"/>
            <ac:spMk id="49" creationId="{9B0F7D69-D93C-4C38-A23D-76E000D691CD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3:44.354" v="350"/>
          <ac:spMkLst>
            <pc:docMk/>
            <pc:sldMk cId="1555904376" sldId="257"/>
            <ac:spMk id="50" creationId="{AB1564ED-F26F-451D-97D6-A6EC3E83FD55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680" v="286"/>
          <ac:spMkLst>
            <pc:docMk/>
            <pc:sldMk cId="1555904376" sldId="257"/>
            <ac:spMk id="51" creationId="{8CD419D4-EA9D-42D9-BF62-B07F0B7B672B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3:44.354" v="350"/>
          <ac:spMkLst>
            <pc:docMk/>
            <pc:sldMk cId="1555904376" sldId="257"/>
            <ac:spMk id="52" creationId="{AF50A80E-5DCB-4320-9947-73BF2D6F059F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680" v="286"/>
          <ac:spMkLst>
            <pc:docMk/>
            <pc:sldMk cId="1555904376" sldId="257"/>
            <ac:spMk id="53" creationId="{1C6FEC9B-9608-4181-A9E5-A1B80E72021C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3:44.354" v="350"/>
          <ac:spMkLst>
            <pc:docMk/>
            <pc:sldMk cId="1555904376" sldId="257"/>
            <ac:spMk id="54" creationId="{4E9C9717-43F9-44EA-9215-3F2D15B1C737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680" v="286"/>
          <ac:spMkLst>
            <pc:docMk/>
            <pc:sldMk cId="1555904376" sldId="257"/>
            <ac:spMk id="55" creationId="{AB1564ED-F26F-451D-97D6-A6EC3E83FD55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3:44.354" v="350"/>
          <ac:spMkLst>
            <pc:docMk/>
            <pc:sldMk cId="1555904376" sldId="257"/>
            <ac:spMk id="56" creationId="{E66004D1-3DCE-405F-9046-6DE912409E12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680" v="286"/>
          <ac:spMkLst>
            <pc:docMk/>
            <pc:sldMk cId="1555904376" sldId="257"/>
            <ac:spMk id="57" creationId="{AF50A80E-5DCB-4320-9947-73BF2D6F059F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3:44.354" v="350"/>
          <ac:spMkLst>
            <pc:docMk/>
            <pc:sldMk cId="1555904376" sldId="257"/>
            <ac:spMk id="58" creationId="{D1319957-918B-4BBC-B357-957813808CDF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680" v="286"/>
          <ac:spMkLst>
            <pc:docMk/>
            <pc:sldMk cId="1555904376" sldId="257"/>
            <ac:spMk id="59" creationId="{4E9C9717-43F9-44EA-9215-3F2D15B1C737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3:44.354" v="350"/>
          <ac:spMkLst>
            <pc:docMk/>
            <pc:sldMk cId="1555904376" sldId="257"/>
            <ac:spMk id="60" creationId="{0DBF1ABE-8590-450D-BB49-BDDCCF3EEA9E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680" v="286"/>
          <ac:spMkLst>
            <pc:docMk/>
            <pc:sldMk cId="1555904376" sldId="257"/>
            <ac:spMk id="61" creationId="{E66004D1-3DCE-405F-9046-6DE912409E12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680" v="286"/>
          <ac:spMkLst>
            <pc:docMk/>
            <pc:sldMk cId="1555904376" sldId="257"/>
            <ac:spMk id="63" creationId="{D1319957-918B-4BBC-B357-957813808CDF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8:09.219" v="385"/>
          <ac:spMkLst>
            <pc:docMk/>
            <pc:sldMk cId="1555904376" sldId="257"/>
            <ac:spMk id="64" creationId="{84222189-AB3F-41D9-979A-9853E61EC9D6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680" v="286"/>
          <ac:spMkLst>
            <pc:docMk/>
            <pc:sldMk cId="1555904376" sldId="257"/>
            <ac:spMk id="65" creationId="{0DBF1ABE-8590-450D-BB49-BDDCCF3EEA9E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680" v="286"/>
          <ac:spMkLst>
            <pc:docMk/>
            <pc:sldMk cId="1555904376" sldId="257"/>
            <ac:spMk id="67" creationId="{F624CBFB-D803-467F-960F-B6A30F8218C6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8:09.219" v="385"/>
          <ac:spMkLst>
            <pc:docMk/>
            <pc:sldMk cId="1555904376" sldId="257"/>
            <ac:spMk id="68" creationId="{CBF52874-5B8B-4437-9069-0B23E27854D8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680" v="286"/>
          <ac:spMkLst>
            <pc:docMk/>
            <pc:sldMk cId="1555904376" sldId="257"/>
            <ac:spMk id="69" creationId="{FBA7E51E-7B6A-4A79-8F84-47C845C7A2CC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680" v="286"/>
          <ac:spMkLst>
            <pc:docMk/>
            <pc:sldMk cId="1555904376" sldId="257"/>
            <ac:spMk id="71" creationId="{03C85561-90D2-4AFA-B2C5-F2D61D86C2BD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8:09.219" v="385"/>
          <ac:spMkLst>
            <pc:docMk/>
            <pc:sldMk cId="1555904376" sldId="257"/>
            <ac:spMk id="72" creationId="{DEEB1EBE-14DD-4A6C-97FA-F7562621CE98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2:08.680" v="286"/>
          <ac:spMkLst>
            <pc:docMk/>
            <pc:sldMk cId="1555904376" sldId="257"/>
            <ac:spMk id="73" creationId="{9026B71D-5A6F-48FE-AC6A-D7AAA018064B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8:39.876" v="391"/>
          <ac:spMkLst>
            <pc:docMk/>
            <pc:sldMk cId="1555904376" sldId="257"/>
            <ac:spMk id="74" creationId="{21BAF1A3-0C26-4482-A8B3-733484A39852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1555904376" sldId="257"/>
            <ac:spMk id="75" creationId="{9B0F7D69-D93C-4C38-A23D-76E000D691CD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8:39.876" v="391"/>
          <ac:spMkLst>
            <pc:docMk/>
            <pc:sldMk cId="1555904376" sldId="257"/>
            <ac:spMk id="76" creationId="{84222189-AB3F-41D9-979A-9853E61EC9D6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1555904376" sldId="257"/>
            <ac:spMk id="77" creationId="{29BA1798-17F7-4F80-A991-C449074B1886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1555904376" sldId="257"/>
            <ac:spMk id="79" creationId="{8CD419D4-EA9D-42D9-BF62-B07F0B7B672B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8:39.876" v="391"/>
          <ac:spMkLst>
            <pc:docMk/>
            <pc:sldMk cId="1555904376" sldId="257"/>
            <ac:spMk id="80" creationId="{35FF8E8C-2117-46F5-9992-4D4C4D33B80D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1555904376" sldId="257"/>
            <ac:spMk id="81" creationId="{1C6FEC9B-9608-4181-A9E5-A1B80E72021C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8:39.876" v="391"/>
          <ac:spMkLst>
            <pc:docMk/>
            <pc:sldMk cId="1555904376" sldId="257"/>
            <ac:spMk id="82" creationId="{A6CB8FE4-9F37-4C65-9B24-7E9706314E7B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1555904376" sldId="257"/>
            <ac:spMk id="83" creationId="{AB1564ED-F26F-451D-97D6-A6EC3E83FD55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8:39.876" v="391"/>
          <ac:spMkLst>
            <pc:docMk/>
            <pc:sldMk cId="1555904376" sldId="257"/>
            <ac:spMk id="84" creationId="{70810B3A-EE5E-4C50-A80B-FFD51BFED1DF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1555904376" sldId="257"/>
            <ac:spMk id="85" creationId="{AA4342DD-7680-4127-930E-CCB5085E335E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1555904376" sldId="257"/>
            <ac:spMk id="87" creationId="{F1FF0434-7F50-41AF-93EE-7466DED915DE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8:39.860" v="390"/>
          <ac:spMkLst>
            <pc:docMk/>
            <pc:sldMk cId="1555904376" sldId="257"/>
            <ac:spMk id="88" creationId="{EF910D50-ED0D-4E9B-A15F-B6006A8ABE73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1555904376" sldId="257"/>
            <ac:spMk id="89" creationId="{217ADE80-AC1E-4A7D-916F-75AF3D3F3FD8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8:39.860" v="390"/>
          <ac:spMkLst>
            <pc:docMk/>
            <pc:sldMk cId="1555904376" sldId="257"/>
            <ac:spMk id="90" creationId="{9EBD1765-A4E8-49B1-A47D-BB64896754FB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1555904376" sldId="257"/>
            <ac:spMk id="91" creationId="{7D8DC9C7-2C47-4A29-8D99-5A642EC4A297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1555904376" sldId="257"/>
            <ac:spMk id="93" creationId="{0DBF1ABE-8590-450D-BB49-BDDCCF3EEA9E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8:39.860" v="390"/>
          <ac:spMkLst>
            <pc:docMk/>
            <pc:sldMk cId="1555904376" sldId="257"/>
            <ac:spMk id="94" creationId="{5E282C6F-07AB-40FC-8B8B-81FC5F9C6287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1555904376" sldId="257"/>
            <ac:spMk id="95" creationId="{FBA7E51E-7B6A-4A79-8F84-47C845C7A2CC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1555904376" sldId="257"/>
            <ac:spMk id="97" creationId="{8546A00D-748A-42CE-AB6E-C140DDA4E78E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9:24.424" v="423"/>
          <ac:spMkLst>
            <pc:docMk/>
            <pc:sldMk cId="1555904376" sldId="257"/>
            <ac:spMk id="98" creationId="{21BAF1A3-0C26-4482-A8B3-733484A39852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1555904376" sldId="257"/>
            <ac:spMk id="99" creationId="{513BF6FB-1F9C-480B-BE5F-4DFFB8E1C495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9:24.424" v="423"/>
          <ac:spMkLst>
            <pc:docMk/>
            <pc:sldMk cId="1555904376" sldId="257"/>
            <ac:spMk id="100" creationId="{84222189-AB3F-41D9-979A-9853E61EC9D6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8:39.860" v="390"/>
          <ac:spMkLst>
            <pc:docMk/>
            <pc:sldMk cId="1555904376" sldId="257"/>
            <ac:spMk id="101" creationId="{DB531183-FE7B-4407-A689-B3D16555A85D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8:39.860" v="390"/>
          <ac:spMkLst>
            <pc:docMk/>
            <pc:sldMk cId="1555904376" sldId="257"/>
            <ac:spMk id="103" creationId="{7800CF2F-2F9E-4F3E-A614-72FE050B5AD0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9:24.424" v="423"/>
          <ac:spMkLst>
            <pc:docMk/>
            <pc:sldMk cId="1555904376" sldId="257"/>
            <ac:spMk id="104" creationId="{CBF52874-5B8B-4437-9069-0B23E27854D8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9:24.424" v="423"/>
          <ac:spMkLst>
            <pc:docMk/>
            <pc:sldMk cId="1555904376" sldId="257"/>
            <ac:spMk id="106" creationId="{DEEB1EBE-14DD-4A6C-97FA-F7562621CE98}"/>
          </ac:spMkLst>
        </pc:spChg>
        <pc:spChg chg="add mod">
          <ac:chgData name="María Paula Covelli Reyes" userId="S::covelli.maria@javeriana.edu.co::dd7693d5-7f99-4bac-90b9-11c8c41bc1f3" providerId="AD" clId="Web-{AB75BD81-3D82-4272-ACA3-100FB0AABEA5}" dt="2020-11-24T16:34:59.798" v="1668" actId="1076"/>
          <ac:spMkLst>
            <pc:docMk/>
            <pc:sldMk cId="1555904376" sldId="257"/>
            <ac:spMk id="108" creationId="{9CA17C3D-C8E1-4B0D-B955-7B5B9ACD3E63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9:58.909" v="430"/>
          <ac:spMkLst>
            <pc:docMk/>
            <pc:sldMk cId="1555904376" sldId="257"/>
            <ac:spMk id="111" creationId="{EF910D50-ED0D-4E9B-A15F-B6006A8ABE73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9:58.909" v="430"/>
          <ac:spMkLst>
            <pc:docMk/>
            <pc:sldMk cId="1555904376" sldId="257"/>
            <ac:spMk id="113" creationId="{9EBD1765-A4E8-49B1-A47D-BB64896754FB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9:58.909" v="430"/>
          <ac:spMkLst>
            <pc:docMk/>
            <pc:sldMk cId="1555904376" sldId="257"/>
            <ac:spMk id="117" creationId="{9F1730C2-508C-4911-ACF8-08BC0141DEE9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10:28.019" v="501"/>
          <ac:spMkLst>
            <pc:docMk/>
            <pc:sldMk cId="1555904376" sldId="257"/>
            <ac:spMk id="124" creationId="{21BAF1A3-0C26-4482-A8B3-733484A39852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10:28.019" v="501"/>
          <ac:spMkLst>
            <pc:docMk/>
            <pc:sldMk cId="1555904376" sldId="257"/>
            <ac:spMk id="126" creationId="{84222189-AB3F-41D9-979A-9853E61EC9D6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10:28.019" v="501"/>
          <ac:spMkLst>
            <pc:docMk/>
            <pc:sldMk cId="1555904376" sldId="257"/>
            <ac:spMk id="130" creationId="{CBF52874-5B8B-4437-9069-0B23E27854D8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10:28.019" v="501"/>
          <ac:spMkLst>
            <pc:docMk/>
            <pc:sldMk cId="1555904376" sldId="257"/>
            <ac:spMk id="134" creationId="{DEEB1EBE-14DD-4A6C-97FA-F7562621CE98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22:09.423" v="928"/>
          <ac:spMkLst>
            <pc:docMk/>
            <pc:sldMk cId="1555904376" sldId="257"/>
            <ac:spMk id="139" creationId="{137A6E68-B46D-4C54-8336-70CE705E57C0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22:09.423" v="928"/>
          <ac:spMkLst>
            <pc:docMk/>
            <pc:sldMk cId="1555904376" sldId="257"/>
            <ac:spMk id="141" creationId="{722938CD-3E28-4C87-8A10-E57DE52E4AE6}"/>
          </ac:spMkLst>
        </pc:spChg>
        <pc:grpChg chg="add del">
          <ac:chgData name="María Paula Covelli Reyes" userId="S::covelli.maria@javeriana.edu.co::dd7693d5-7f99-4bac-90b9-11c8c41bc1f3" providerId="AD" clId="Web-{AB75BD81-3D82-4272-ACA3-100FB0AABEA5}" dt="2020-11-24T16:02:08.712" v="287"/>
          <ac:grpSpMkLst>
            <pc:docMk/>
            <pc:sldMk cId="1555904376" sldId="257"/>
            <ac:grpSpMk id="40" creationId="{5EA385DF-E58A-4933-89FF-3F93F8CAEE0B}"/>
          </ac:grpSpMkLst>
        </pc:grpChg>
        <pc:grpChg chg="add del">
          <ac:chgData name="María Paula Covelli Reyes" userId="S::covelli.maria@javeriana.edu.co::dd7693d5-7f99-4bac-90b9-11c8c41bc1f3" providerId="AD" clId="Web-{AB75BD81-3D82-4272-ACA3-100FB0AABEA5}" dt="2020-11-24T16:03:44.354" v="350"/>
          <ac:grpSpMkLst>
            <pc:docMk/>
            <pc:sldMk cId="1555904376" sldId="257"/>
            <ac:grpSpMk id="62" creationId="{7283CB8A-D538-409E-A0AF-2C1F5967C295}"/>
          </ac:grpSpMkLst>
        </pc:grpChg>
        <pc:picChg chg="add mod ord">
          <ac:chgData name="María Paula Covelli Reyes" userId="S::covelli.maria@javeriana.edu.co::dd7693d5-7f99-4bac-90b9-11c8c41bc1f3" providerId="AD" clId="Web-{AB75BD81-3D82-4272-ACA3-100FB0AABEA5}" dt="2020-11-24T16:22:09.423" v="928"/>
          <ac:picMkLst>
            <pc:docMk/>
            <pc:sldMk cId="1555904376" sldId="257"/>
            <ac:picMk id="4" creationId="{57CD22F2-4530-4A18-9478-A512565EABD9}"/>
          </ac:picMkLst>
        </pc:picChg>
        <pc:picChg chg="add mod ord">
          <ac:chgData name="María Paula Covelli Reyes" userId="S::covelli.maria@javeriana.edu.co::dd7693d5-7f99-4bac-90b9-11c8c41bc1f3" providerId="AD" clId="Web-{AB75BD81-3D82-4272-ACA3-100FB0AABEA5}" dt="2020-11-24T16:10:28.019" v="501"/>
          <ac:picMkLst>
            <pc:docMk/>
            <pc:sldMk cId="1555904376" sldId="257"/>
            <ac:picMk id="5" creationId="{7564EEDE-7949-4C62-A69B-95A659617CB6}"/>
          </ac:picMkLst>
        </pc:picChg>
        <pc:picChg chg="mod">
          <ac:chgData name="María Paula Covelli Reyes" userId="S::covelli.maria@javeriana.edu.co::dd7693d5-7f99-4bac-90b9-11c8c41bc1f3" providerId="AD" clId="Web-{AB75BD81-3D82-4272-ACA3-100FB0AABEA5}" dt="2020-11-24T16:22:09.423" v="928"/>
          <ac:picMkLst>
            <pc:docMk/>
            <pc:sldMk cId="1555904376" sldId="257"/>
            <ac:picMk id="107" creationId="{08ADFAF2-538B-49F3-85A4-E066BAF39918}"/>
          </ac:picMkLst>
        </pc:picChg>
        <pc:cxnChg chg="add del">
          <ac:chgData name="María Paula Covelli Reyes" userId="S::covelli.maria@javeriana.edu.co::dd7693d5-7f99-4bac-90b9-11c8c41bc1f3" providerId="AD" clId="Web-{AB75BD81-3D82-4272-ACA3-100FB0AABEA5}" dt="2020-11-24T16:07:11.937" v="372"/>
          <ac:cxnSpMkLst>
            <pc:docMk/>
            <pc:sldMk cId="1555904376" sldId="257"/>
            <ac:cxnSpMk id="11" creationId="{37FE719C-A9F0-4114-A09D-65EA1F026236}"/>
          </ac:cxnSpMkLst>
        </pc:cxnChg>
        <pc:cxnChg chg="add del">
          <ac:chgData name="María Paula Covelli Reyes" userId="S::covelli.maria@javeriana.edu.co::dd7693d5-7f99-4bac-90b9-11c8c41bc1f3" providerId="AD" clId="Web-{AB75BD81-3D82-4272-ACA3-100FB0AABEA5}" dt="2020-11-24T16:07:11.937" v="372"/>
          <ac:cxnSpMkLst>
            <pc:docMk/>
            <pc:sldMk cId="1555904376" sldId="257"/>
            <ac:cxnSpMk id="15" creationId="{20FE922E-5529-4BEC-866E-17B177D64947}"/>
          </ac:cxnSpMkLst>
        </pc:cxnChg>
        <pc:cxnChg chg="add del">
          <ac:chgData name="María Paula Covelli Reyes" userId="S::covelli.maria@javeriana.edu.co::dd7693d5-7f99-4bac-90b9-11c8c41bc1f3" providerId="AD" clId="Web-{AB75BD81-3D82-4272-ACA3-100FB0AABEA5}" dt="2020-11-24T16:07:44.390" v="376"/>
          <ac:cxnSpMkLst>
            <pc:docMk/>
            <pc:sldMk cId="1555904376" sldId="257"/>
            <ac:cxnSpMk id="23" creationId="{37FE719C-A9F0-4114-A09D-65EA1F026236}"/>
          </ac:cxnSpMkLst>
        </pc:cxnChg>
        <pc:cxnChg chg="add del">
          <ac:chgData name="María Paula Covelli Reyes" userId="S::covelli.maria@javeriana.edu.co::dd7693d5-7f99-4bac-90b9-11c8c41bc1f3" providerId="AD" clId="Web-{AB75BD81-3D82-4272-ACA3-100FB0AABEA5}" dt="2020-11-24T16:07:44.390" v="376"/>
          <ac:cxnSpMkLst>
            <pc:docMk/>
            <pc:sldMk cId="1555904376" sldId="257"/>
            <ac:cxnSpMk id="25" creationId="{F5DB660E-8E7B-486B-9ECC-E3B13BB29408}"/>
          </ac:cxnSpMkLst>
        </pc:cxnChg>
        <pc:cxnChg chg="add del">
          <ac:chgData name="María Paula Covelli Reyes" userId="S::covelli.maria@javeriana.edu.co::dd7693d5-7f99-4bac-90b9-11c8c41bc1f3" providerId="AD" clId="Web-{AB75BD81-3D82-4272-ACA3-100FB0AABEA5}" dt="2020-11-24T16:07:44.390" v="375"/>
          <ac:cxnSpMkLst>
            <pc:docMk/>
            <pc:sldMk cId="1555904376" sldId="257"/>
            <ac:cxnSpMk id="31" creationId="{37FE719C-A9F0-4114-A09D-65EA1F026236}"/>
          </ac:cxnSpMkLst>
        </pc:cxnChg>
        <pc:cxnChg chg="add del">
          <ac:chgData name="María Paula Covelli Reyes" userId="S::covelli.maria@javeriana.edu.co::dd7693d5-7f99-4bac-90b9-11c8c41bc1f3" providerId="AD" clId="Web-{AB75BD81-3D82-4272-ACA3-100FB0AABEA5}" dt="2020-11-24T16:07:44.390" v="375"/>
          <ac:cxnSpMkLst>
            <pc:docMk/>
            <pc:sldMk cId="1555904376" sldId="257"/>
            <ac:cxnSpMk id="35" creationId="{20FE922E-5529-4BEC-866E-17B177D64947}"/>
          </ac:cxnSpMkLst>
        </pc:cxnChg>
        <pc:cxnChg chg="add del">
          <ac:chgData name="María Paula Covelli Reyes" userId="S::covelli.maria@javeriana.edu.co::dd7693d5-7f99-4bac-90b9-11c8c41bc1f3" providerId="AD" clId="Web-{AB75BD81-3D82-4272-ACA3-100FB0AABEA5}" dt="2020-11-24T16:08:09.250" v="386"/>
          <ac:cxnSpMkLst>
            <pc:docMk/>
            <pc:sldMk cId="1555904376" sldId="257"/>
            <ac:cxnSpMk id="42" creationId="{37FE719C-A9F0-4114-A09D-65EA1F026236}"/>
          </ac:cxnSpMkLst>
        </pc:cxnChg>
        <pc:cxnChg chg="add del">
          <ac:chgData name="María Paula Covelli Reyes" userId="S::covelli.maria@javeriana.edu.co::dd7693d5-7f99-4bac-90b9-11c8c41bc1f3" providerId="AD" clId="Web-{AB75BD81-3D82-4272-ACA3-100FB0AABEA5}" dt="2020-11-24T16:08:09.250" v="386"/>
          <ac:cxnSpMkLst>
            <pc:docMk/>
            <pc:sldMk cId="1555904376" sldId="257"/>
            <ac:cxnSpMk id="43" creationId="{F5DB660E-8E7B-486B-9ECC-E3B13BB29408}"/>
          </ac:cxnSpMkLst>
        </pc:cxnChg>
        <pc:cxnChg chg="add del">
          <ac:chgData name="María Paula Covelli Reyes" userId="S::covelli.maria@javeriana.edu.co::dd7693d5-7f99-4bac-90b9-11c8c41bc1f3" providerId="AD" clId="Web-{AB75BD81-3D82-4272-ACA3-100FB0AABEA5}" dt="2020-11-24T16:08:09.219" v="385"/>
          <ac:cxnSpMkLst>
            <pc:docMk/>
            <pc:sldMk cId="1555904376" sldId="257"/>
            <ac:cxnSpMk id="66" creationId="{37FE719C-A9F0-4114-A09D-65EA1F026236}"/>
          </ac:cxnSpMkLst>
        </pc:cxnChg>
        <pc:cxnChg chg="add del">
          <ac:chgData name="María Paula Covelli Reyes" userId="S::covelli.maria@javeriana.edu.co::dd7693d5-7f99-4bac-90b9-11c8c41bc1f3" providerId="AD" clId="Web-{AB75BD81-3D82-4272-ACA3-100FB0AABEA5}" dt="2020-11-24T16:08:09.219" v="385"/>
          <ac:cxnSpMkLst>
            <pc:docMk/>
            <pc:sldMk cId="1555904376" sldId="257"/>
            <ac:cxnSpMk id="70" creationId="{20FE922E-5529-4BEC-866E-17B177D64947}"/>
          </ac:cxnSpMkLst>
        </pc:cxnChg>
        <pc:cxnChg chg="add del">
          <ac:chgData name="María Paula Covelli Reyes" userId="S::covelli.maria@javeriana.edu.co::dd7693d5-7f99-4bac-90b9-11c8c41bc1f3" providerId="AD" clId="Web-{AB75BD81-3D82-4272-ACA3-100FB0AABEA5}" dt="2020-11-24T16:08:39.876" v="391"/>
          <ac:cxnSpMkLst>
            <pc:docMk/>
            <pc:sldMk cId="1555904376" sldId="257"/>
            <ac:cxnSpMk id="78" creationId="{37FE719C-A9F0-4114-A09D-65EA1F026236}"/>
          </ac:cxnSpMkLst>
        </pc:cxnChg>
        <pc:cxnChg chg="add del">
          <ac:chgData name="María Paula Covelli Reyes" userId="S::covelli.maria@javeriana.edu.co::dd7693d5-7f99-4bac-90b9-11c8c41bc1f3" providerId="AD" clId="Web-{AB75BD81-3D82-4272-ACA3-100FB0AABEA5}" dt="2020-11-24T16:08:39.876" v="391"/>
          <ac:cxnSpMkLst>
            <pc:docMk/>
            <pc:sldMk cId="1555904376" sldId="257"/>
            <ac:cxnSpMk id="86" creationId="{06CB566E-8DEF-48EB-A70E-66EC5CE828CE}"/>
          </ac:cxnSpMkLst>
        </pc:cxnChg>
        <pc:cxnChg chg="add del">
          <ac:chgData name="María Paula Covelli Reyes" userId="S::covelli.maria@javeriana.edu.co::dd7693d5-7f99-4bac-90b9-11c8c41bc1f3" providerId="AD" clId="Web-{AB75BD81-3D82-4272-ACA3-100FB0AABEA5}" dt="2020-11-24T16:08:39.860" v="390"/>
          <ac:cxnSpMkLst>
            <pc:docMk/>
            <pc:sldMk cId="1555904376" sldId="257"/>
            <ac:cxnSpMk id="92" creationId="{BD7CF7B8-8D2F-4D78-94AF-BB03AFCBB2F2}"/>
          </ac:cxnSpMkLst>
        </pc:cxnChg>
        <pc:cxnChg chg="add del">
          <ac:chgData name="María Paula Covelli Reyes" userId="S::covelli.maria@javeriana.edu.co::dd7693d5-7f99-4bac-90b9-11c8c41bc1f3" providerId="AD" clId="Web-{AB75BD81-3D82-4272-ACA3-100FB0AABEA5}" dt="2020-11-24T16:08:39.860" v="390"/>
          <ac:cxnSpMkLst>
            <pc:docMk/>
            <pc:sldMk cId="1555904376" sldId="257"/>
            <ac:cxnSpMk id="96" creationId="{9BC7B41C-B24A-404C-A426-D788A4495E3D}"/>
          </ac:cxnSpMkLst>
        </pc:cxnChg>
        <pc:cxnChg chg="add del">
          <ac:chgData name="María Paula Covelli Reyes" userId="S::covelli.maria@javeriana.edu.co::dd7693d5-7f99-4bac-90b9-11c8c41bc1f3" providerId="AD" clId="Web-{AB75BD81-3D82-4272-ACA3-100FB0AABEA5}" dt="2020-11-24T16:09:24.424" v="423"/>
          <ac:cxnSpMkLst>
            <pc:docMk/>
            <pc:sldMk cId="1555904376" sldId="257"/>
            <ac:cxnSpMk id="102" creationId="{37FE719C-A9F0-4114-A09D-65EA1F026236}"/>
          </ac:cxnSpMkLst>
        </pc:cxnChg>
        <pc:cxnChg chg="add del">
          <ac:chgData name="María Paula Covelli Reyes" userId="S::covelli.maria@javeriana.edu.co::dd7693d5-7f99-4bac-90b9-11c8c41bc1f3" providerId="AD" clId="Web-{AB75BD81-3D82-4272-ACA3-100FB0AABEA5}" dt="2020-11-24T16:09:24.424" v="423"/>
          <ac:cxnSpMkLst>
            <pc:docMk/>
            <pc:sldMk cId="1555904376" sldId="257"/>
            <ac:cxnSpMk id="105" creationId="{20FE922E-5529-4BEC-866E-17B177D64947}"/>
          </ac:cxnSpMkLst>
        </pc:cxnChg>
        <pc:cxnChg chg="add del">
          <ac:chgData name="María Paula Covelli Reyes" userId="S::covelli.maria@javeriana.edu.co::dd7693d5-7f99-4bac-90b9-11c8c41bc1f3" providerId="AD" clId="Web-{AB75BD81-3D82-4272-ACA3-100FB0AABEA5}" dt="2020-11-24T16:09:58.909" v="430"/>
          <ac:cxnSpMkLst>
            <pc:docMk/>
            <pc:sldMk cId="1555904376" sldId="257"/>
            <ac:cxnSpMk id="115" creationId="{BD7CF7B8-8D2F-4D78-94AF-BB03AFCBB2F2}"/>
          </ac:cxnSpMkLst>
        </pc:cxnChg>
        <pc:cxnChg chg="add del">
          <ac:chgData name="María Paula Covelli Reyes" userId="S::covelli.maria@javeriana.edu.co::dd7693d5-7f99-4bac-90b9-11c8c41bc1f3" providerId="AD" clId="Web-{AB75BD81-3D82-4272-ACA3-100FB0AABEA5}" dt="2020-11-24T16:09:58.909" v="430"/>
          <ac:cxnSpMkLst>
            <pc:docMk/>
            <pc:sldMk cId="1555904376" sldId="257"/>
            <ac:cxnSpMk id="119" creationId="{38AC34FA-86D4-46EF-8FEE-14CFAB5A883C}"/>
          </ac:cxnSpMkLst>
        </pc:cxnChg>
        <pc:cxnChg chg="add del">
          <ac:chgData name="María Paula Covelli Reyes" userId="S::covelli.maria@javeriana.edu.co::dd7693d5-7f99-4bac-90b9-11c8c41bc1f3" providerId="AD" clId="Web-{AB75BD81-3D82-4272-ACA3-100FB0AABEA5}" dt="2020-11-24T16:10:28.019" v="501"/>
          <ac:cxnSpMkLst>
            <pc:docMk/>
            <pc:sldMk cId="1555904376" sldId="257"/>
            <ac:cxnSpMk id="128" creationId="{37FE719C-A9F0-4114-A09D-65EA1F026236}"/>
          </ac:cxnSpMkLst>
        </pc:cxnChg>
        <pc:cxnChg chg="add del">
          <ac:chgData name="María Paula Covelli Reyes" userId="S::covelli.maria@javeriana.edu.co::dd7693d5-7f99-4bac-90b9-11c8c41bc1f3" providerId="AD" clId="Web-{AB75BD81-3D82-4272-ACA3-100FB0AABEA5}" dt="2020-11-24T16:10:28.019" v="501"/>
          <ac:cxnSpMkLst>
            <pc:docMk/>
            <pc:sldMk cId="1555904376" sldId="257"/>
            <ac:cxnSpMk id="132" creationId="{20FE922E-5529-4BEC-866E-17B177D64947}"/>
          </ac:cxnSpMkLst>
        </pc:cxnChg>
      </pc:sldChg>
      <pc:sldChg chg="addSp delSp modSp new mod setBg modClrScheme delDesignElem chgLayout">
        <pc:chgData name="María Paula Covelli Reyes" userId="S::covelli.maria@javeriana.edu.co::dd7693d5-7f99-4bac-90b9-11c8c41bc1f3" providerId="AD" clId="Web-{AB75BD81-3D82-4272-ACA3-100FB0AABEA5}" dt="2020-11-24T16:31:03.262" v="1410" actId="1076"/>
        <pc:sldMkLst>
          <pc:docMk/>
          <pc:sldMk cId="329544475" sldId="258"/>
        </pc:sldMkLst>
        <pc:spChg chg="mod ord">
          <ac:chgData name="María Paula Covelli Reyes" userId="S::covelli.maria@javeriana.edu.co::dd7693d5-7f99-4bac-90b9-11c8c41bc1f3" providerId="AD" clId="Web-{AB75BD81-3D82-4272-ACA3-100FB0AABEA5}" dt="2020-11-24T16:30:54.371" v="1404" actId="20577"/>
          <ac:spMkLst>
            <pc:docMk/>
            <pc:sldMk cId="329544475" sldId="258"/>
            <ac:spMk id="2" creationId="{EADFE00E-EF49-4060-87B8-7FFD60288866}"/>
          </ac:spMkLst>
        </pc:spChg>
        <pc:spChg chg="del mod ord">
          <ac:chgData name="María Paula Covelli Reyes" userId="S::covelli.maria@javeriana.edu.co::dd7693d5-7f99-4bac-90b9-11c8c41bc1f3" providerId="AD" clId="Web-{AB75BD81-3D82-4272-ACA3-100FB0AABEA5}" dt="2020-11-24T16:12:03.442" v="516"/>
          <ac:spMkLst>
            <pc:docMk/>
            <pc:sldMk cId="329544475" sldId="258"/>
            <ac:spMk id="3" creationId="{9E1CD2CD-8134-4B40-B868-2629B58C28A1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329544475" sldId="258"/>
            <ac:spMk id="8" creationId="{47FC6A8B-34F9-40FB-AA2D-E34168F52850}"/>
          </ac:spMkLst>
        </pc:spChg>
        <pc:spChg chg="mod ord">
          <ac:chgData name="María Paula Covelli Reyes" userId="S::covelli.maria@javeriana.edu.co::dd7693d5-7f99-4bac-90b9-11c8c41bc1f3" providerId="AD" clId="Web-{AB75BD81-3D82-4272-ACA3-100FB0AABEA5}" dt="2020-11-24T16:31:03.262" v="1410" actId="1076"/>
          <ac:spMkLst>
            <pc:docMk/>
            <pc:sldMk cId="329544475" sldId="258"/>
            <ac:spMk id="15" creationId="{9BB1D3C6-6BE3-47DB-9ADC-1D24B556D991}"/>
          </ac:spMkLst>
        </pc:spChg>
        <pc:spChg chg="del mod">
          <ac:chgData name="María Paula Covelli Reyes" userId="S::covelli.maria@javeriana.edu.co::dd7693d5-7f99-4bac-90b9-11c8c41bc1f3" providerId="AD" clId="Web-{AB75BD81-3D82-4272-ACA3-100FB0AABEA5}" dt="2020-11-24T16:30:25.058" v="1388"/>
          <ac:spMkLst>
            <pc:docMk/>
            <pc:sldMk cId="329544475" sldId="258"/>
            <ac:spMk id="16" creationId="{9FCECA04-57EA-47C1-AADE-EB441DA70692}"/>
          </ac:spMkLst>
        </pc:spChg>
        <pc:grpChg chg="add del">
          <ac:chgData name="María Paula Covelli Reyes" userId="S::covelli.maria@javeriana.edu.co::dd7693d5-7f99-4bac-90b9-11c8c41bc1f3" providerId="AD" clId="Web-{AB75BD81-3D82-4272-ACA3-100FB0AABEA5}" dt="2020-11-24T16:04:48.152" v="351"/>
          <ac:grpSpMkLst>
            <pc:docMk/>
            <pc:sldMk cId="329544475" sldId="258"/>
            <ac:grpSpMk id="10" creationId="{D4D684F8-91BF-481C-A965-722756A383D0}"/>
          </ac:grpSpMkLst>
        </pc:grpChg>
        <pc:picChg chg="add mod ord">
          <ac:chgData name="María Paula Covelli Reyes" userId="S::covelli.maria@javeriana.edu.co::dd7693d5-7f99-4bac-90b9-11c8c41bc1f3" providerId="AD" clId="Web-{AB75BD81-3D82-4272-ACA3-100FB0AABEA5}" dt="2020-11-24T16:12:03.442" v="516"/>
          <ac:picMkLst>
            <pc:docMk/>
            <pc:sldMk cId="329544475" sldId="258"/>
            <ac:picMk id="4" creationId="{F360A1CD-5227-4BA3-92C8-DD0A7D9CA365}"/>
          </ac:picMkLst>
        </pc:picChg>
        <pc:picChg chg="add mod">
          <ac:chgData name="María Paula Covelli Reyes" userId="S::covelli.maria@javeriana.edu.co::dd7693d5-7f99-4bac-90b9-11c8c41bc1f3" providerId="AD" clId="Web-{AB75BD81-3D82-4272-ACA3-100FB0AABEA5}" dt="2020-11-24T16:12:10.130" v="522" actId="1076"/>
          <ac:picMkLst>
            <pc:docMk/>
            <pc:sldMk cId="329544475" sldId="258"/>
            <ac:picMk id="5" creationId="{C22F0237-3D3A-45F8-9E90-C2D91A5674A2}"/>
          </ac:picMkLst>
        </pc:picChg>
        <pc:picChg chg="add mod">
          <ac:chgData name="María Paula Covelli Reyes" userId="S::covelli.maria@javeriana.edu.co::dd7693d5-7f99-4bac-90b9-11c8c41bc1f3" providerId="AD" clId="Web-{AB75BD81-3D82-4272-ACA3-100FB0AABEA5}" dt="2020-11-24T16:12:08.349" v="521" actId="1076"/>
          <ac:picMkLst>
            <pc:docMk/>
            <pc:sldMk cId="329544475" sldId="258"/>
            <ac:picMk id="6" creationId="{7350296C-CB05-41E2-954F-7BF3EE7B7AB4}"/>
          </ac:picMkLst>
        </pc:picChg>
        <pc:picChg chg="add mod">
          <ac:chgData name="María Paula Covelli Reyes" userId="S::covelli.maria@javeriana.edu.co::dd7693d5-7f99-4bac-90b9-11c8c41bc1f3" providerId="AD" clId="Web-{AB75BD81-3D82-4272-ACA3-100FB0AABEA5}" dt="2020-11-24T16:12:06.989" v="520" actId="1076"/>
          <ac:picMkLst>
            <pc:docMk/>
            <pc:sldMk cId="329544475" sldId="258"/>
            <ac:picMk id="7" creationId="{C28E5003-C4F3-49DC-A007-A1DAE2B3984C}"/>
          </ac:picMkLst>
        </pc:picChg>
        <pc:picChg chg="mod">
          <ac:chgData name="María Paula Covelli Reyes" userId="S::covelli.maria@javeriana.edu.co::dd7693d5-7f99-4bac-90b9-11c8c41bc1f3" providerId="AD" clId="Web-{AB75BD81-3D82-4272-ACA3-100FB0AABEA5}" dt="2020-11-24T16:30:43.824" v="1401"/>
          <ac:picMkLst>
            <pc:docMk/>
            <pc:sldMk cId="329544475" sldId="258"/>
            <ac:picMk id="17" creationId="{9AFB96CA-1F36-4280-B66F-1243787ACB29}"/>
          </ac:picMkLst>
        </pc:picChg>
      </pc:sldChg>
      <pc:sldChg chg="addSp delSp modSp new mod setBg modClrScheme delDesignElem chgLayout">
        <pc:chgData name="María Paula Covelli Reyes" userId="S::covelli.maria@javeriana.edu.co::dd7693d5-7f99-4bac-90b9-11c8c41bc1f3" providerId="AD" clId="Web-{AB75BD81-3D82-4272-ACA3-100FB0AABEA5}" dt="2020-11-24T16:17:13.496" v="682"/>
        <pc:sldMkLst>
          <pc:docMk/>
          <pc:sldMk cId="271279701" sldId="259"/>
        </pc:sldMkLst>
        <pc:spChg chg="mod ord">
          <ac:chgData name="María Paula Covelli Reyes" userId="S::covelli.maria@javeriana.edu.co::dd7693d5-7f99-4bac-90b9-11c8c41bc1f3" providerId="AD" clId="Web-{AB75BD81-3D82-4272-ACA3-100FB0AABEA5}" dt="2020-11-24T16:05:16.137" v="354"/>
          <ac:spMkLst>
            <pc:docMk/>
            <pc:sldMk cId="271279701" sldId="259"/>
            <ac:spMk id="2" creationId="{A0A27707-297D-4AB3-B83C-0D08C1F2F63C}"/>
          </ac:spMkLst>
        </pc:spChg>
        <pc:spChg chg="mod ord">
          <ac:chgData name="María Paula Covelli Reyes" userId="S::covelli.maria@javeriana.edu.co::dd7693d5-7f99-4bac-90b9-11c8c41bc1f3" providerId="AD" clId="Web-{AB75BD81-3D82-4272-ACA3-100FB0AABEA5}" dt="2020-11-24T16:05:16.137" v="354"/>
          <ac:spMkLst>
            <pc:docMk/>
            <pc:sldMk cId="271279701" sldId="259"/>
            <ac:spMk id="3" creationId="{F95913B8-A6E4-473A-9634-EF022B4758C5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271279701" sldId="259"/>
            <ac:spMk id="8" creationId="{22F24225-0E3A-40A5-A927-CEFC144381AA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271279701" sldId="259"/>
            <ac:spMk id="10" creationId="{5B02B8FB-EF36-4677-B5B5-E9B989F25EBC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271279701" sldId="259"/>
            <ac:spMk id="12" creationId="{BE30D5C6-EC5C-4D78-8689-1B6822BFF71A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271279701" sldId="259"/>
            <ac:spMk id="14" creationId="{12A73499-12A4-4080-B0DE-351867697F87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271279701" sldId="259"/>
            <ac:spMk id="16" creationId="{60A52FE6-BB17-4BE4-BFA1-8896FD7CFABA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271279701" sldId="259"/>
            <ac:spMk id="18" creationId="{A7BBF837-70DD-4FFD-A87C-FAD1F5D8AB4C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271279701" sldId="259"/>
            <ac:spMk id="20" creationId="{CE5EB792-CB0B-44C0-9561-24A263D874DA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271279701" sldId="259"/>
            <ac:spMk id="22" creationId="{C0FB4A96-0FD5-4642-8CE2-57623A3A42D4}"/>
          </ac:spMkLst>
        </pc:spChg>
      </pc:sldChg>
      <pc:sldChg chg="delSp modSp mod setBg modClrScheme delDesignElem chgLayout">
        <pc:chgData name="María Paula Covelli Reyes" userId="S::covelli.maria@javeriana.edu.co::dd7693d5-7f99-4bac-90b9-11c8c41bc1f3" providerId="AD" clId="Web-{AB75BD81-3D82-4272-ACA3-100FB0AABEA5}" dt="2020-11-24T16:17:17.667" v="683"/>
        <pc:sldMkLst>
          <pc:docMk/>
          <pc:sldMk cId="1350746911" sldId="260"/>
        </pc:sldMkLst>
        <pc:spChg chg="mod ord">
          <ac:chgData name="María Paula Covelli Reyes" userId="S::covelli.maria@javeriana.edu.co::dd7693d5-7f99-4bac-90b9-11c8c41bc1f3" providerId="AD" clId="Web-{AB75BD81-3D82-4272-ACA3-100FB0AABEA5}" dt="2020-11-24T16:05:16.137" v="354"/>
          <ac:spMkLst>
            <pc:docMk/>
            <pc:sldMk cId="1350746911" sldId="260"/>
            <ac:spMk id="2" creationId="{A0A27707-297D-4AB3-B83C-0D08C1F2F63C}"/>
          </ac:spMkLst>
        </pc:spChg>
        <pc:spChg chg="mod ord">
          <ac:chgData name="María Paula Covelli Reyes" userId="S::covelli.maria@javeriana.edu.co::dd7693d5-7f99-4bac-90b9-11c8c41bc1f3" providerId="AD" clId="Web-{AB75BD81-3D82-4272-ACA3-100FB0AABEA5}" dt="2020-11-24T16:05:16.137" v="354"/>
          <ac:spMkLst>
            <pc:docMk/>
            <pc:sldMk cId="1350746911" sldId="260"/>
            <ac:spMk id="3" creationId="{F95913B8-A6E4-473A-9634-EF022B4758C5}"/>
          </ac:spMkLst>
        </pc:spChg>
        <pc:spChg chg="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1350746911" sldId="260"/>
            <ac:spMk id="8" creationId="{22F24225-0E3A-40A5-A927-CEFC144381AA}"/>
          </ac:spMkLst>
        </pc:spChg>
        <pc:spChg chg="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1350746911" sldId="260"/>
            <ac:spMk id="10" creationId="{5B02B8FB-EF36-4677-B5B5-E9B989F25EBC}"/>
          </ac:spMkLst>
        </pc:spChg>
        <pc:spChg chg="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1350746911" sldId="260"/>
            <ac:spMk id="12" creationId="{BE30D5C6-EC5C-4D78-8689-1B6822BFF71A}"/>
          </ac:spMkLst>
        </pc:spChg>
        <pc:spChg chg="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1350746911" sldId="260"/>
            <ac:spMk id="14" creationId="{12A73499-12A4-4080-B0DE-351867697F87}"/>
          </ac:spMkLst>
        </pc:spChg>
        <pc:spChg chg="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1350746911" sldId="260"/>
            <ac:spMk id="16" creationId="{60A52FE6-BB17-4BE4-BFA1-8896FD7CFABA}"/>
          </ac:spMkLst>
        </pc:spChg>
        <pc:spChg chg="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1350746911" sldId="260"/>
            <ac:spMk id="18" creationId="{A7BBF837-70DD-4FFD-A87C-FAD1F5D8AB4C}"/>
          </ac:spMkLst>
        </pc:spChg>
        <pc:spChg chg="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1350746911" sldId="260"/>
            <ac:spMk id="20" creationId="{CE5EB792-CB0B-44C0-9561-24A263D874DA}"/>
          </ac:spMkLst>
        </pc:spChg>
        <pc:spChg chg="del">
          <ac:chgData name="María Paula Covelli Reyes" userId="S::covelli.maria@javeriana.edu.co::dd7693d5-7f99-4bac-90b9-11c8c41bc1f3" providerId="AD" clId="Web-{AB75BD81-3D82-4272-ACA3-100FB0AABEA5}" dt="2020-11-24T16:04:48.152" v="351"/>
          <ac:spMkLst>
            <pc:docMk/>
            <pc:sldMk cId="1350746911" sldId="260"/>
            <ac:spMk id="22" creationId="{C0FB4A96-0FD5-4642-8CE2-57623A3A42D4}"/>
          </ac:spMkLst>
        </pc:spChg>
      </pc:sldChg>
      <pc:sldChg chg="addSp delSp modSp new mod setBg">
        <pc:chgData name="María Paula Covelli Reyes" userId="S::covelli.maria@javeriana.edu.co::dd7693d5-7f99-4bac-90b9-11c8c41bc1f3" providerId="AD" clId="Web-{AB75BD81-3D82-4272-ACA3-100FB0AABEA5}" dt="2020-11-24T16:20:36.390" v="845" actId="1076"/>
        <pc:sldMkLst>
          <pc:docMk/>
          <pc:sldMk cId="2713394816" sldId="261"/>
        </pc:sldMkLst>
        <pc:spChg chg="mod">
          <ac:chgData name="María Paula Covelli Reyes" userId="S::covelli.maria@javeriana.edu.co::dd7693d5-7f99-4bac-90b9-11c8c41bc1f3" providerId="AD" clId="Web-{AB75BD81-3D82-4272-ACA3-100FB0AABEA5}" dt="2020-11-24T16:20:36.390" v="845" actId="1076"/>
          <ac:spMkLst>
            <pc:docMk/>
            <pc:sldMk cId="2713394816" sldId="261"/>
            <ac:spMk id="2" creationId="{7D77484E-2061-47D0-8EA1-9CFB58DD2EEE}"/>
          </ac:spMkLst>
        </pc:spChg>
        <pc:spChg chg="mod">
          <ac:chgData name="María Paula Covelli Reyes" userId="S::covelli.maria@javeriana.edu.co::dd7693d5-7f99-4bac-90b9-11c8c41bc1f3" providerId="AD" clId="Web-{AB75BD81-3D82-4272-ACA3-100FB0AABEA5}" dt="2020-11-24T16:19:11.935" v="731" actId="1076"/>
          <ac:spMkLst>
            <pc:docMk/>
            <pc:sldMk cId="2713394816" sldId="261"/>
            <ac:spMk id="3" creationId="{000A4AA8-221A-4193-9188-7B9213CF0FB3}"/>
          </ac:spMkLst>
        </pc:spChg>
        <pc:spChg chg="add mod ord">
          <ac:chgData name="María Paula Covelli Reyes" userId="S::covelli.maria@javeriana.edu.co::dd7693d5-7f99-4bac-90b9-11c8c41bc1f3" providerId="AD" clId="Web-{AB75BD81-3D82-4272-ACA3-100FB0AABEA5}" dt="2020-11-24T16:19:14.498" v="732" actId="1076"/>
          <ac:spMkLst>
            <pc:docMk/>
            <pc:sldMk cId="2713394816" sldId="261"/>
            <ac:spMk id="5" creationId="{AE282FB2-7DFA-4A8C-A4CE-779B9674A54B}"/>
          </ac:spMkLst>
        </pc:spChg>
        <pc:spChg chg="add del mod">
          <ac:chgData name="María Paula Covelli Reyes" userId="S::covelli.maria@javeriana.edu.co::dd7693d5-7f99-4bac-90b9-11c8c41bc1f3" providerId="AD" clId="Web-{AB75BD81-3D82-4272-ACA3-100FB0AABEA5}" dt="2020-11-24T16:19:33.108" v="737"/>
          <ac:spMkLst>
            <pc:docMk/>
            <pc:sldMk cId="2713394816" sldId="261"/>
            <ac:spMk id="8" creationId="{0B6A80F3-889C-4809-8C97-79C701B6F0F2}"/>
          </ac:spMkLst>
        </pc:spChg>
        <pc:spChg chg="add mod">
          <ac:chgData name="María Paula Covelli Reyes" userId="S::covelli.maria@javeriana.edu.co::dd7693d5-7f99-4bac-90b9-11c8c41bc1f3" providerId="AD" clId="Web-{AB75BD81-3D82-4272-ACA3-100FB0AABEA5}" dt="2020-11-24T16:20:32.468" v="842" actId="20577"/>
          <ac:spMkLst>
            <pc:docMk/>
            <pc:sldMk cId="2713394816" sldId="261"/>
            <ac:spMk id="9" creationId="{6DED7F6A-744A-4CCC-B9DA-97F2844C6793}"/>
          </ac:spMkLst>
        </pc:spChg>
        <pc:spChg chg="add mod">
          <ac:chgData name="María Paula Covelli Reyes" userId="S::covelli.maria@javeriana.edu.co::dd7693d5-7f99-4bac-90b9-11c8c41bc1f3" providerId="AD" clId="Web-{AB75BD81-3D82-4272-ACA3-100FB0AABEA5}" dt="2020-11-24T16:20:21.702" v="796" actId="20577"/>
          <ac:spMkLst>
            <pc:docMk/>
            <pc:sldMk cId="2713394816" sldId="261"/>
            <ac:spMk id="10" creationId="{621ADA05-A82D-4416-9DB7-459E80857315}"/>
          </ac:spMkLst>
        </pc:spChg>
        <pc:spChg chg="add">
          <ac:chgData name="María Paula Covelli Reyes" userId="S::covelli.maria@javeriana.edu.co::dd7693d5-7f99-4bac-90b9-11c8c41bc1f3" providerId="AD" clId="Web-{AB75BD81-3D82-4272-ACA3-100FB0AABEA5}" dt="2020-11-24T16:15:22.696" v="663"/>
          <ac:spMkLst>
            <pc:docMk/>
            <pc:sldMk cId="2713394816" sldId="261"/>
            <ac:spMk id="12" creationId="{EF910D50-ED0D-4E9B-A15F-B6006A8ABE73}"/>
          </ac:spMkLst>
        </pc:spChg>
        <pc:spChg chg="add">
          <ac:chgData name="María Paula Covelli Reyes" userId="S::covelli.maria@javeriana.edu.co::dd7693d5-7f99-4bac-90b9-11c8c41bc1f3" providerId="AD" clId="Web-{AB75BD81-3D82-4272-ACA3-100FB0AABEA5}" dt="2020-11-24T16:15:22.696" v="663"/>
          <ac:spMkLst>
            <pc:docMk/>
            <pc:sldMk cId="2713394816" sldId="261"/>
            <ac:spMk id="14" creationId="{9EBD1765-A4E8-49B1-A47D-BB64896754FB}"/>
          </ac:spMkLst>
        </pc:spChg>
        <pc:spChg chg="add">
          <ac:chgData name="María Paula Covelli Reyes" userId="S::covelli.maria@javeriana.edu.co::dd7693d5-7f99-4bac-90b9-11c8c41bc1f3" providerId="AD" clId="Web-{AB75BD81-3D82-4272-ACA3-100FB0AABEA5}" dt="2020-11-24T16:15:22.696" v="663"/>
          <ac:spMkLst>
            <pc:docMk/>
            <pc:sldMk cId="2713394816" sldId="261"/>
            <ac:spMk id="18" creationId="{495301C2-0D17-454C-902E-AC004E872589}"/>
          </ac:spMkLst>
        </pc:spChg>
        <pc:picChg chg="add mod ord">
          <ac:chgData name="María Paula Covelli Reyes" userId="S::covelli.maria@javeriana.edu.co::dd7693d5-7f99-4bac-90b9-11c8c41bc1f3" providerId="AD" clId="Web-{AB75BD81-3D82-4272-ACA3-100FB0AABEA5}" dt="2020-11-24T16:17:25.933" v="685" actId="1076"/>
          <ac:picMkLst>
            <pc:docMk/>
            <pc:sldMk cId="2713394816" sldId="261"/>
            <ac:picMk id="6" creationId="{8BC22958-95D7-4F9C-B07B-C1D464B710A3}"/>
          </ac:picMkLst>
        </pc:picChg>
        <pc:picChg chg="add mod">
          <ac:chgData name="María Paula Covelli Reyes" userId="S::covelli.maria@javeriana.edu.co::dd7693d5-7f99-4bac-90b9-11c8c41bc1f3" providerId="AD" clId="Web-{AB75BD81-3D82-4272-ACA3-100FB0AABEA5}" dt="2020-11-24T16:15:27.868" v="664" actId="1076"/>
          <ac:picMkLst>
            <pc:docMk/>
            <pc:sldMk cId="2713394816" sldId="261"/>
            <ac:picMk id="7" creationId="{178CFFC1-9AD1-42EB-AA3B-4F092A41564D}"/>
          </ac:picMkLst>
        </pc:picChg>
        <pc:cxnChg chg="add">
          <ac:chgData name="María Paula Covelli Reyes" userId="S::covelli.maria@javeriana.edu.co::dd7693d5-7f99-4bac-90b9-11c8c41bc1f3" providerId="AD" clId="Web-{AB75BD81-3D82-4272-ACA3-100FB0AABEA5}" dt="2020-11-24T16:15:22.696" v="663"/>
          <ac:cxnSpMkLst>
            <pc:docMk/>
            <pc:sldMk cId="2713394816" sldId="261"/>
            <ac:cxnSpMk id="16" creationId="{BD7CF7B8-8D2F-4D78-94AF-BB03AFCBB2F2}"/>
          </ac:cxnSpMkLst>
        </pc:cxnChg>
        <pc:cxnChg chg="add">
          <ac:chgData name="María Paula Covelli Reyes" userId="S::covelli.maria@javeriana.edu.co::dd7693d5-7f99-4bac-90b9-11c8c41bc1f3" providerId="AD" clId="Web-{AB75BD81-3D82-4272-ACA3-100FB0AABEA5}" dt="2020-11-24T16:15:22.696" v="663"/>
          <ac:cxnSpMkLst>
            <pc:docMk/>
            <pc:sldMk cId="2713394816" sldId="261"/>
            <ac:cxnSpMk id="20" creationId="{C1C78E39-B080-4066-8AE8-77101888BBD9}"/>
          </ac:cxnSpMkLst>
        </pc:cxnChg>
      </pc:sldChg>
      <pc:sldChg chg="mod setBg">
        <pc:chgData name="María Paula Covelli Reyes" userId="S::covelli.maria@javeriana.edu.co::dd7693d5-7f99-4bac-90b9-11c8c41bc1f3" providerId="AD" clId="Web-{AB75BD81-3D82-4272-ACA3-100FB0AABEA5}" dt="2020-11-24T16:37:34.536" v="1696"/>
        <pc:sldMkLst>
          <pc:docMk/>
          <pc:sldMk cId="3311125186" sldId="262"/>
        </pc:sldMkLst>
      </pc:sldChg>
      <pc:sldChg chg="mod setBg">
        <pc:chgData name="María Paula Covelli Reyes" userId="S::covelli.maria@javeriana.edu.co::dd7693d5-7f99-4bac-90b9-11c8c41bc1f3" providerId="AD" clId="Web-{AB75BD81-3D82-4272-ACA3-100FB0AABEA5}" dt="2020-11-24T16:37:37.254" v="1697"/>
        <pc:sldMkLst>
          <pc:docMk/>
          <pc:sldMk cId="3733188001" sldId="263"/>
        </pc:sldMkLst>
      </pc:sldChg>
      <pc:sldChg chg="addSp delSp modSp new mod setBg">
        <pc:chgData name="María Paula Covelli Reyes" userId="S::covelli.maria@javeriana.edu.co::dd7693d5-7f99-4bac-90b9-11c8c41bc1f3" providerId="AD" clId="Web-{AB75BD81-3D82-4272-ACA3-100FB0AABEA5}" dt="2020-11-24T16:37:28.223" v="1695"/>
        <pc:sldMkLst>
          <pc:docMk/>
          <pc:sldMk cId="695303388" sldId="264"/>
        </pc:sldMkLst>
        <pc:spChg chg="mod">
          <ac:chgData name="María Paula Covelli Reyes" userId="S::covelli.maria@javeriana.edu.co::dd7693d5-7f99-4bac-90b9-11c8c41bc1f3" providerId="AD" clId="Web-{AB75BD81-3D82-4272-ACA3-100FB0AABEA5}" dt="2020-11-24T16:37:19.551" v="1693"/>
          <ac:spMkLst>
            <pc:docMk/>
            <pc:sldMk cId="695303388" sldId="264"/>
            <ac:spMk id="2" creationId="{20957C30-89BD-4477-B379-695586346DF6}"/>
          </ac:spMkLst>
        </pc:spChg>
        <pc:spChg chg="mod">
          <ac:chgData name="María Paula Covelli Reyes" userId="S::covelli.maria@javeriana.edu.co::dd7693d5-7f99-4bac-90b9-11c8c41bc1f3" providerId="AD" clId="Web-{AB75BD81-3D82-4272-ACA3-100FB0AABEA5}" dt="2020-11-24T16:37:19.551" v="1693"/>
          <ac:spMkLst>
            <pc:docMk/>
            <pc:sldMk cId="695303388" sldId="264"/>
            <ac:spMk id="3" creationId="{D6BA346C-1322-4DEF-A3F6-F89A2B1494CF}"/>
          </ac:spMkLst>
        </pc:spChg>
        <pc:spChg chg="add">
          <ac:chgData name="María Paula Covelli Reyes" userId="S::covelli.maria@javeriana.edu.co::dd7693d5-7f99-4bac-90b9-11c8c41bc1f3" providerId="AD" clId="Web-{AB75BD81-3D82-4272-ACA3-100FB0AABEA5}" dt="2020-11-24T16:37:19.551" v="1693"/>
          <ac:spMkLst>
            <pc:docMk/>
            <pc:sldMk cId="695303388" sldId="264"/>
            <ac:spMk id="5" creationId="{BC67B137-15B0-4AF6-94A8-AC00BA8D7BE3}"/>
          </ac:spMkLst>
        </pc:spChg>
        <pc:spChg chg="add">
          <ac:chgData name="María Paula Covelli Reyes" userId="S::covelli.maria@javeriana.edu.co::dd7693d5-7f99-4bac-90b9-11c8c41bc1f3" providerId="AD" clId="Web-{AB75BD81-3D82-4272-ACA3-100FB0AABEA5}" dt="2020-11-24T16:37:19.551" v="1693"/>
          <ac:spMkLst>
            <pc:docMk/>
            <pc:sldMk cId="695303388" sldId="264"/>
            <ac:spMk id="6" creationId="{5699F27B-22F2-45E1-BFB8-2B1FF14A955D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37:19.535" v="1692"/>
          <ac:spMkLst>
            <pc:docMk/>
            <pc:sldMk cId="695303388" sldId="264"/>
            <ac:spMk id="8" creationId="{E001500C-A1A5-4375-A2D5-17B9940C8652}"/>
          </ac:spMkLst>
        </pc:spChg>
        <pc:spChg chg="add del">
          <ac:chgData name="María Paula Covelli Reyes" userId="S::covelli.maria@javeriana.edu.co::dd7693d5-7f99-4bac-90b9-11c8c41bc1f3" providerId="AD" clId="Web-{AB75BD81-3D82-4272-ACA3-100FB0AABEA5}" dt="2020-11-24T16:37:19.535" v="1692"/>
          <ac:spMkLst>
            <pc:docMk/>
            <pc:sldMk cId="695303388" sldId="264"/>
            <ac:spMk id="10" creationId="{98E1F8CE-D0B9-46E1-9994-B0EB7F220CD9}"/>
          </ac:spMkLst>
        </pc:spChg>
        <pc:cxnChg chg="add">
          <ac:chgData name="María Paula Covelli Reyes" userId="S::covelli.maria@javeriana.edu.co::dd7693d5-7f99-4bac-90b9-11c8c41bc1f3" providerId="AD" clId="Web-{AB75BD81-3D82-4272-ACA3-100FB0AABEA5}" dt="2020-11-24T16:37:19.551" v="1693"/>
          <ac:cxnSpMkLst>
            <pc:docMk/>
            <pc:sldMk cId="695303388" sldId="264"/>
            <ac:cxnSpMk id="12" creationId="{633ABDA7-FF8C-4E26-8C7D-47E0AE54EA20}"/>
          </ac:cxnSpMkLst>
        </pc:cxnChg>
      </pc:sldChg>
      <pc:sldChg chg="modSp new">
        <pc:chgData name="María Paula Covelli Reyes" userId="S::covelli.maria@javeriana.edu.co::dd7693d5-7f99-4bac-90b9-11c8c41bc1f3" providerId="AD" clId="Web-{AB75BD81-3D82-4272-ACA3-100FB0AABEA5}" dt="2020-11-24T16:37:55.645" v="1737" actId="20577"/>
        <pc:sldMkLst>
          <pc:docMk/>
          <pc:sldMk cId="3179774342" sldId="265"/>
        </pc:sldMkLst>
        <pc:spChg chg="mod">
          <ac:chgData name="María Paula Covelli Reyes" userId="S::covelli.maria@javeriana.edu.co::dd7693d5-7f99-4bac-90b9-11c8c41bc1f3" providerId="AD" clId="Web-{AB75BD81-3D82-4272-ACA3-100FB0AABEA5}" dt="2020-11-24T16:37:55.645" v="1737" actId="20577"/>
          <ac:spMkLst>
            <pc:docMk/>
            <pc:sldMk cId="3179774342" sldId="265"/>
            <ac:spMk id="2" creationId="{091C9915-F6F3-41BC-AC83-3756DE338334}"/>
          </ac:spMkLst>
        </pc:spChg>
      </pc:sldChg>
      <pc:sldChg chg="modSp new del">
        <pc:chgData name="María Paula Covelli Reyes" userId="S::covelli.maria@javeriana.edu.co::dd7693d5-7f99-4bac-90b9-11c8c41bc1f3" providerId="AD" clId="Web-{AB75BD81-3D82-4272-ACA3-100FB0AABEA5}" dt="2020-11-24T16:42:31.885" v="1747"/>
        <pc:sldMkLst>
          <pc:docMk/>
          <pc:sldMk cId="2017417127" sldId="266"/>
        </pc:sldMkLst>
        <pc:spChg chg="mod">
          <ac:chgData name="María Paula Covelli Reyes" userId="S::covelli.maria@javeriana.edu.co::dd7693d5-7f99-4bac-90b9-11c8c41bc1f3" providerId="AD" clId="Web-{AB75BD81-3D82-4272-ACA3-100FB0AABEA5}" dt="2020-11-24T16:42:31.042" v="1745" actId="20577"/>
          <ac:spMkLst>
            <pc:docMk/>
            <pc:sldMk cId="2017417127" sldId="266"/>
            <ac:spMk id="2" creationId="{615D145A-4617-4C12-A73C-3F34969E375F}"/>
          </ac:spMkLst>
        </pc:spChg>
      </pc:sldChg>
      <pc:sldChg chg="addSp modSp new mod setBg">
        <pc:chgData name="María Paula Covelli Reyes" userId="S::covelli.maria@javeriana.edu.co::dd7693d5-7f99-4bac-90b9-11c8c41bc1f3" providerId="AD" clId="Web-{AB75BD81-3D82-4272-ACA3-100FB0AABEA5}" dt="2020-11-24T16:44:08.684" v="1792" actId="20577"/>
        <pc:sldMkLst>
          <pc:docMk/>
          <pc:sldMk cId="4276799497" sldId="266"/>
        </pc:sldMkLst>
        <pc:spChg chg="mod">
          <ac:chgData name="María Paula Covelli Reyes" userId="S::covelli.maria@javeriana.edu.co::dd7693d5-7f99-4bac-90b9-11c8c41bc1f3" providerId="AD" clId="Web-{AB75BD81-3D82-4272-ACA3-100FB0AABEA5}" dt="2020-11-24T16:44:08.684" v="1792" actId="20577"/>
          <ac:spMkLst>
            <pc:docMk/>
            <pc:sldMk cId="4276799497" sldId="266"/>
            <ac:spMk id="2" creationId="{3C44E0AC-A019-4E91-A79C-208173F53E58}"/>
          </ac:spMkLst>
        </pc:spChg>
        <pc:spChg chg="mod">
          <ac:chgData name="María Paula Covelli Reyes" userId="S::covelli.maria@javeriana.edu.co::dd7693d5-7f99-4bac-90b9-11c8c41bc1f3" providerId="AD" clId="Web-{AB75BD81-3D82-4272-ACA3-100FB0AABEA5}" dt="2020-11-24T16:43:50.434" v="1777"/>
          <ac:spMkLst>
            <pc:docMk/>
            <pc:sldMk cId="4276799497" sldId="266"/>
            <ac:spMk id="3" creationId="{2AE5F609-BCE1-4938-8450-9E199BA7B181}"/>
          </ac:spMkLst>
        </pc:spChg>
        <pc:spChg chg="add">
          <ac:chgData name="María Paula Covelli Reyes" userId="S::covelli.maria@javeriana.edu.co::dd7693d5-7f99-4bac-90b9-11c8c41bc1f3" providerId="AD" clId="Web-{AB75BD81-3D82-4272-ACA3-100FB0AABEA5}" dt="2020-11-24T16:43:50.434" v="1777"/>
          <ac:spMkLst>
            <pc:docMk/>
            <pc:sldMk cId="4276799497" sldId="266"/>
            <ac:spMk id="8" creationId="{E001500C-A1A5-4375-A2D5-17B9940C8652}"/>
          </ac:spMkLst>
        </pc:spChg>
        <pc:spChg chg="add">
          <ac:chgData name="María Paula Covelli Reyes" userId="S::covelli.maria@javeriana.edu.co::dd7693d5-7f99-4bac-90b9-11c8c41bc1f3" providerId="AD" clId="Web-{AB75BD81-3D82-4272-ACA3-100FB0AABEA5}" dt="2020-11-24T16:43:50.434" v="1777"/>
          <ac:spMkLst>
            <pc:docMk/>
            <pc:sldMk cId="4276799497" sldId="266"/>
            <ac:spMk id="10" creationId="{98E1F8CE-D0B9-46E1-9994-B0EB7F220CD9}"/>
          </ac:spMkLst>
        </pc:spChg>
      </pc:sldChg>
      <pc:sldChg chg="addSp modSp new mod setBg">
        <pc:chgData name="María Paula Covelli Reyes" userId="S::covelli.maria@javeriana.edu.co::dd7693d5-7f99-4bac-90b9-11c8c41bc1f3" providerId="AD" clId="Web-{AB75BD81-3D82-4272-ACA3-100FB0AABEA5}" dt="2020-11-24T16:46:33.250" v="1852" actId="20577"/>
        <pc:sldMkLst>
          <pc:docMk/>
          <pc:sldMk cId="2738687072" sldId="267"/>
        </pc:sldMkLst>
        <pc:spChg chg="mod">
          <ac:chgData name="María Paula Covelli Reyes" userId="S::covelli.maria@javeriana.edu.co::dd7693d5-7f99-4bac-90b9-11c8c41bc1f3" providerId="AD" clId="Web-{AB75BD81-3D82-4272-ACA3-100FB0AABEA5}" dt="2020-11-24T16:46:33.250" v="1852" actId="20577"/>
          <ac:spMkLst>
            <pc:docMk/>
            <pc:sldMk cId="2738687072" sldId="267"/>
            <ac:spMk id="2" creationId="{DEF1D4C7-D59D-4E08-9B7D-174641375E3C}"/>
          </ac:spMkLst>
        </pc:spChg>
        <pc:spChg chg="mod">
          <ac:chgData name="María Paula Covelli Reyes" userId="S::covelli.maria@javeriana.edu.co::dd7693d5-7f99-4bac-90b9-11c8c41bc1f3" providerId="AD" clId="Web-{AB75BD81-3D82-4272-ACA3-100FB0AABEA5}" dt="2020-11-24T16:45:31.983" v="1847"/>
          <ac:spMkLst>
            <pc:docMk/>
            <pc:sldMk cId="2738687072" sldId="267"/>
            <ac:spMk id="3" creationId="{2E08C7CC-D41B-44C0-B66D-6010CAEABE0B}"/>
          </ac:spMkLst>
        </pc:spChg>
        <pc:spChg chg="add">
          <ac:chgData name="María Paula Covelli Reyes" userId="S::covelli.maria@javeriana.edu.co::dd7693d5-7f99-4bac-90b9-11c8c41bc1f3" providerId="AD" clId="Web-{AB75BD81-3D82-4272-ACA3-100FB0AABEA5}" dt="2020-11-24T16:45:31.983" v="1847"/>
          <ac:spMkLst>
            <pc:docMk/>
            <pc:sldMk cId="2738687072" sldId="267"/>
            <ac:spMk id="8" creationId="{8E8DBDA3-652C-4F87-B53B-7F73AC8F4FF9}"/>
          </ac:spMkLst>
        </pc:spChg>
        <pc:spChg chg="add">
          <ac:chgData name="María Paula Covelli Reyes" userId="S::covelli.maria@javeriana.edu.co::dd7693d5-7f99-4bac-90b9-11c8c41bc1f3" providerId="AD" clId="Web-{AB75BD81-3D82-4272-ACA3-100FB0AABEA5}" dt="2020-11-24T16:45:31.983" v="1847"/>
          <ac:spMkLst>
            <pc:docMk/>
            <pc:sldMk cId="2738687072" sldId="267"/>
            <ac:spMk id="10" creationId="{42187232-3845-418F-A17C-C138F01D98AB}"/>
          </ac:spMkLst>
        </pc:spChg>
      </pc:sldChg>
      <pc:sldChg chg="addSp modSp new mod setBg setClrOvrMap">
        <pc:chgData name="María Paula Covelli Reyes" userId="S::covelli.maria@javeriana.edu.co::dd7693d5-7f99-4bac-90b9-11c8c41bc1f3" providerId="AD" clId="Web-{AB75BD81-3D82-4272-ACA3-100FB0AABEA5}" dt="2020-11-24T16:47:23.172" v="1899"/>
        <pc:sldMkLst>
          <pc:docMk/>
          <pc:sldMk cId="1305960039" sldId="268"/>
        </pc:sldMkLst>
        <pc:spChg chg="mod">
          <ac:chgData name="María Paula Covelli Reyes" userId="S::covelli.maria@javeriana.edu.co::dd7693d5-7f99-4bac-90b9-11c8c41bc1f3" providerId="AD" clId="Web-{AB75BD81-3D82-4272-ACA3-100FB0AABEA5}" dt="2020-11-24T16:47:07.688" v="1897"/>
          <ac:spMkLst>
            <pc:docMk/>
            <pc:sldMk cId="1305960039" sldId="268"/>
            <ac:spMk id="2" creationId="{8EF147E2-F172-42C4-A1CE-220FE9529FCE}"/>
          </ac:spMkLst>
        </pc:spChg>
        <pc:spChg chg="mod">
          <ac:chgData name="María Paula Covelli Reyes" userId="S::covelli.maria@javeriana.edu.co::dd7693d5-7f99-4bac-90b9-11c8c41bc1f3" providerId="AD" clId="Web-{AB75BD81-3D82-4272-ACA3-100FB0AABEA5}" dt="2020-11-24T16:47:07.688" v="1897"/>
          <ac:spMkLst>
            <pc:docMk/>
            <pc:sldMk cId="1305960039" sldId="268"/>
            <ac:spMk id="3" creationId="{D6854B18-3DFE-45FA-BB92-0FAC7009C677}"/>
          </ac:spMkLst>
        </pc:spChg>
        <pc:spChg chg="add">
          <ac:chgData name="María Paula Covelli Reyes" userId="S::covelli.maria@javeriana.edu.co::dd7693d5-7f99-4bac-90b9-11c8c41bc1f3" providerId="AD" clId="Web-{AB75BD81-3D82-4272-ACA3-100FB0AABEA5}" dt="2020-11-24T16:47:07.688" v="1897"/>
          <ac:spMkLst>
            <pc:docMk/>
            <pc:sldMk cId="1305960039" sldId="268"/>
            <ac:spMk id="8" creationId="{221FB5E0-9FEC-44CF-A3B9-57301EF8551D}"/>
          </ac:spMkLst>
        </pc:spChg>
      </pc:sldChg>
      <pc:sldChg chg="addSp delSp modSp new mod setBg setClrOvrMap">
        <pc:chgData name="María Paula Covelli Reyes" userId="S::covelli.maria@javeriana.edu.co::dd7693d5-7f99-4bac-90b9-11c8c41bc1f3" providerId="AD" clId="Web-{AB75BD81-3D82-4272-ACA3-100FB0AABEA5}" dt="2020-11-24T16:48:59.346" v="1942" actId="20577"/>
        <pc:sldMkLst>
          <pc:docMk/>
          <pc:sldMk cId="372133373" sldId="269"/>
        </pc:sldMkLst>
        <pc:spChg chg="mod">
          <ac:chgData name="María Paula Covelli Reyes" userId="S::covelli.maria@javeriana.edu.co::dd7693d5-7f99-4bac-90b9-11c8c41bc1f3" providerId="AD" clId="Web-{AB75BD81-3D82-4272-ACA3-100FB0AABEA5}" dt="2020-11-24T16:48:59.346" v="1942" actId="20577"/>
          <ac:spMkLst>
            <pc:docMk/>
            <pc:sldMk cId="372133373" sldId="269"/>
            <ac:spMk id="2" creationId="{175A066A-9A3B-42A6-BFBB-FB38FB6DA58D}"/>
          </ac:spMkLst>
        </pc:spChg>
        <pc:spChg chg="del">
          <ac:chgData name="María Paula Covelli Reyes" userId="S::covelli.maria@javeriana.edu.co::dd7693d5-7f99-4bac-90b9-11c8c41bc1f3" providerId="AD" clId="Web-{AB75BD81-3D82-4272-ACA3-100FB0AABEA5}" dt="2020-11-24T16:48:43.877" v="1914"/>
          <ac:spMkLst>
            <pc:docMk/>
            <pc:sldMk cId="372133373" sldId="269"/>
            <ac:spMk id="3" creationId="{63825096-8D5D-4FCE-9856-CCF80601BD96}"/>
          </ac:spMkLst>
        </pc:spChg>
        <pc:spChg chg="add">
          <ac:chgData name="María Paula Covelli Reyes" userId="S::covelli.maria@javeriana.edu.co::dd7693d5-7f99-4bac-90b9-11c8c41bc1f3" providerId="AD" clId="Web-{AB75BD81-3D82-4272-ACA3-100FB0AABEA5}" dt="2020-11-24T16:48:43.877" v="1914"/>
          <ac:spMkLst>
            <pc:docMk/>
            <pc:sldMk cId="372133373" sldId="269"/>
            <ac:spMk id="8" creationId="{2C6DBAD6-8CB8-42FF-B0D9-6CE619D42319}"/>
          </ac:spMkLst>
        </pc:spChg>
        <pc:spChg chg="add">
          <ac:chgData name="María Paula Covelli Reyes" userId="S::covelli.maria@javeriana.edu.co::dd7693d5-7f99-4bac-90b9-11c8c41bc1f3" providerId="AD" clId="Web-{AB75BD81-3D82-4272-ACA3-100FB0AABEA5}" dt="2020-11-24T16:48:43.877" v="1914"/>
          <ac:spMkLst>
            <pc:docMk/>
            <pc:sldMk cId="372133373" sldId="269"/>
            <ac:spMk id="10" creationId="{A7992F3A-302F-47CA-BADD-CDE438085157}"/>
          </ac:spMkLst>
        </pc:spChg>
        <pc:spChg chg="add">
          <ac:chgData name="María Paula Covelli Reyes" userId="S::covelli.maria@javeriana.edu.co::dd7693d5-7f99-4bac-90b9-11c8c41bc1f3" providerId="AD" clId="Web-{AB75BD81-3D82-4272-ACA3-100FB0AABEA5}" dt="2020-11-24T16:48:43.877" v="1914"/>
          <ac:spMkLst>
            <pc:docMk/>
            <pc:sldMk cId="372133373" sldId="269"/>
            <ac:spMk id="14" creationId="{96332E57-5044-49BE-AFF8-1B76940EC764}"/>
          </ac:spMkLst>
        </pc:spChg>
        <pc:spChg chg="add">
          <ac:chgData name="María Paula Covelli Reyes" userId="S::covelli.maria@javeriana.edu.co::dd7693d5-7f99-4bac-90b9-11c8c41bc1f3" providerId="AD" clId="Web-{AB75BD81-3D82-4272-ACA3-100FB0AABEA5}" dt="2020-11-24T16:48:43.877" v="1914"/>
          <ac:spMkLst>
            <pc:docMk/>
            <pc:sldMk cId="372133373" sldId="269"/>
            <ac:spMk id="16" creationId="{00586B2C-7754-4833-9CB3-AE55D9BAE74C}"/>
          </ac:spMkLst>
        </pc:spChg>
        <pc:cxnChg chg="add">
          <ac:chgData name="María Paula Covelli Reyes" userId="S::covelli.maria@javeriana.edu.co::dd7693d5-7f99-4bac-90b9-11c8c41bc1f3" providerId="AD" clId="Web-{AB75BD81-3D82-4272-ACA3-100FB0AABEA5}" dt="2020-11-24T16:48:43.877" v="1914"/>
          <ac:cxnSpMkLst>
            <pc:docMk/>
            <pc:sldMk cId="372133373" sldId="269"/>
            <ac:cxnSpMk id="12" creationId="{C66864FA-1731-4EE6-AC97-3A689D688AC5}"/>
          </ac:cxnSpMkLst>
        </pc:cxnChg>
        <pc:cxnChg chg="add">
          <ac:chgData name="María Paula Covelli Reyes" userId="S::covelli.maria@javeriana.edu.co::dd7693d5-7f99-4bac-90b9-11c8c41bc1f3" providerId="AD" clId="Web-{AB75BD81-3D82-4272-ACA3-100FB0AABEA5}" dt="2020-11-24T16:48:43.877" v="1914"/>
          <ac:cxnSpMkLst>
            <pc:docMk/>
            <pc:sldMk cId="372133373" sldId="269"/>
            <ac:cxnSpMk id="18" creationId="{2A25CD05-7BC4-424D-96DE-541C38A492C1}"/>
          </ac:cxnSpMkLst>
        </pc:cxnChg>
      </pc:sldChg>
      <pc:sldChg chg="addSp modSp new mod setBg">
        <pc:chgData name="María Paula Covelli Reyes" userId="S::covelli.maria@javeriana.edu.co::dd7693d5-7f99-4bac-90b9-11c8c41bc1f3" providerId="AD" clId="Web-{AB75BD81-3D82-4272-ACA3-100FB0AABEA5}" dt="2020-11-24T16:49:46.753" v="2014" actId="20577"/>
        <pc:sldMkLst>
          <pc:docMk/>
          <pc:sldMk cId="4027767490" sldId="270"/>
        </pc:sldMkLst>
        <pc:spChg chg="mod">
          <ac:chgData name="María Paula Covelli Reyes" userId="S::covelli.maria@javeriana.edu.co::dd7693d5-7f99-4bac-90b9-11c8c41bc1f3" providerId="AD" clId="Web-{AB75BD81-3D82-4272-ACA3-100FB0AABEA5}" dt="2020-11-24T16:49:46.753" v="2014" actId="20577"/>
          <ac:spMkLst>
            <pc:docMk/>
            <pc:sldMk cId="4027767490" sldId="270"/>
            <ac:spMk id="2" creationId="{3ED3BE99-CCEB-4136-B7ED-9B40F3ED01E6}"/>
          </ac:spMkLst>
        </pc:spChg>
        <pc:spChg chg="mod">
          <ac:chgData name="María Paula Covelli Reyes" userId="S::covelli.maria@javeriana.edu.co::dd7693d5-7f99-4bac-90b9-11c8c41bc1f3" providerId="AD" clId="Web-{AB75BD81-3D82-4272-ACA3-100FB0AABEA5}" dt="2020-11-24T16:49:40.878" v="2011"/>
          <ac:spMkLst>
            <pc:docMk/>
            <pc:sldMk cId="4027767490" sldId="270"/>
            <ac:spMk id="3" creationId="{662AD1E5-754D-4550-A655-72B36A285854}"/>
          </ac:spMkLst>
        </pc:spChg>
        <pc:spChg chg="add">
          <ac:chgData name="María Paula Covelli Reyes" userId="S::covelli.maria@javeriana.edu.co::dd7693d5-7f99-4bac-90b9-11c8c41bc1f3" providerId="AD" clId="Web-{AB75BD81-3D82-4272-ACA3-100FB0AABEA5}" dt="2020-11-24T16:49:40.878" v="2011"/>
          <ac:spMkLst>
            <pc:docMk/>
            <pc:sldMk cId="4027767490" sldId="270"/>
            <ac:spMk id="8" creationId="{BC67B137-15B0-4AF6-94A8-AC00BA8D7BE3}"/>
          </ac:spMkLst>
        </pc:spChg>
        <pc:spChg chg="add">
          <ac:chgData name="María Paula Covelli Reyes" userId="S::covelli.maria@javeriana.edu.co::dd7693d5-7f99-4bac-90b9-11c8c41bc1f3" providerId="AD" clId="Web-{AB75BD81-3D82-4272-ACA3-100FB0AABEA5}" dt="2020-11-24T16:49:40.878" v="2011"/>
          <ac:spMkLst>
            <pc:docMk/>
            <pc:sldMk cId="4027767490" sldId="270"/>
            <ac:spMk id="10" creationId="{5699F27B-22F2-45E1-BFB8-2B1FF14A955D}"/>
          </ac:spMkLst>
        </pc:spChg>
        <pc:cxnChg chg="add">
          <ac:chgData name="María Paula Covelli Reyes" userId="S::covelli.maria@javeriana.edu.co::dd7693d5-7f99-4bac-90b9-11c8c41bc1f3" providerId="AD" clId="Web-{AB75BD81-3D82-4272-ACA3-100FB0AABEA5}" dt="2020-11-24T16:49:40.878" v="2011"/>
          <ac:cxnSpMkLst>
            <pc:docMk/>
            <pc:sldMk cId="4027767490" sldId="270"/>
            <ac:cxnSpMk id="12" creationId="{633ABDA7-FF8C-4E26-8C7D-47E0AE54EA20}"/>
          </ac:cxnSpMkLst>
        </pc:cxnChg>
      </pc:sldChg>
      <pc:sldMasterChg chg="del delSldLayout">
        <pc:chgData name="María Paula Covelli Reyes" userId="S::covelli.maria@javeriana.edu.co::dd7693d5-7f99-4bac-90b9-11c8c41bc1f3" providerId="AD" clId="Web-{AB75BD81-3D82-4272-ACA3-100FB0AABEA5}" dt="2020-11-24T15:54:15.858" v="0"/>
        <pc:sldMasterMkLst>
          <pc:docMk/>
          <pc:sldMasterMk cId="1037836119" sldId="2147483648"/>
        </pc:sldMasterMkLst>
        <pc:sldLayoutChg chg="del">
          <pc:chgData name="María Paula Covelli Reyes" userId="S::covelli.maria@javeriana.edu.co::dd7693d5-7f99-4bac-90b9-11c8c41bc1f3" providerId="AD" clId="Web-{AB75BD81-3D82-4272-ACA3-100FB0AABEA5}" dt="2020-11-24T15:54:15.858" v="0"/>
          <pc:sldLayoutMkLst>
            <pc:docMk/>
            <pc:sldMasterMk cId="1037836119" sldId="2147483648"/>
            <pc:sldLayoutMk cId="666572584" sldId="2147483649"/>
          </pc:sldLayoutMkLst>
        </pc:sldLayoutChg>
        <pc:sldLayoutChg chg="del">
          <pc:chgData name="María Paula Covelli Reyes" userId="S::covelli.maria@javeriana.edu.co::dd7693d5-7f99-4bac-90b9-11c8c41bc1f3" providerId="AD" clId="Web-{AB75BD81-3D82-4272-ACA3-100FB0AABEA5}" dt="2020-11-24T15:54:15.858" v="0"/>
          <pc:sldLayoutMkLst>
            <pc:docMk/>
            <pc:sldMasterMk cId="1037836119" sldId="2147483648"/>
            <pc:sldLayoutMk cId="1546273086" sldId="2147483650"/>
          </pc:sldLayoutMkLst>
        </pc:sldLayoutChg>
        <pc:sldLayoutChg chg="del">
          <pc:chgData name="María Paula Covelli Reyes" userId="S::covelli.maria@javeriana.edu.co::dd7693d5-7f99-4bac-90b9-11c8c41bc1f3" providerId="AD" clId="Web-{AB75BD81-3D82-4272-ACA3-100FB0AABEA5}" dt="2020-11-24T15:54:15.858" v="0"/>
          <pc:sldLayoutMkLst>
            <pc:docMk/>
            <pc:sldMasterMk cId="1037836119" sldId="2147483648"/>
            <pc:sldLayoutMk cId="3797575280" sldId="2147483651"/>
          </pc:sldLayoutMkLst>
        </pc:sldLayoutChg>
        <pc:sldLayoutChg chg="del">
          <pc:chgData name="María Paula Covelli Reyes" userId="S::covelli.maria@javeriana.edu.co::dd7693d5-7f99-4bac-90b9-11c8c41bc1f3" providerId="AD" clId="Web-{AB75BD81-3D82-4272-ACA3-100FB0AABEA5}" dt="2020-11-24T15:54:15.858" v="0"/>
          <pc:sldLayoutMkLst>
            <pc:docMk/>
            <pc:sldMasterMk cId="1037836119" sldId="2147483648"/>
            <pc:sldLayoutMk cId="2232725900" sldId="2147483652"/>
          </pc:sldLayoutMkLst>
        </pc:sldLayoutChg>
        <pc:sldLayoutChg chg="del">
          <pc:chgData name="María Paula Covelli Reyes" userId="S::covelli.maria@javeriana.edu.co::dd7693d5-7f99-4bac-90b9-11c8c41bc1f3" providerId="AD" clId="Web-{AB75BD81-3D82-4272-ACA3-100FB0AABEA5}" dt="2020-11-24T15:54:15.858" v="0"/>
          <pc:sldLayoutMkLst>
            <pc:docMk/>
            <pc:sldMasterMk cId="1037836119" sldId="2147483648"/>
            <pc:sldLayoutMk cId="92890425" sldId="2147483653"/>
          </pc:sldLayoutMkLst>
        </pc:sldLayoutChg>
        <pc:sldLayoutChg chg="del">
          <pc:chgData name="María Paula Covelli Reyes" userId="S::covelli.maria@javeriana.edu.co::dd7693d5-7f99-4bac-90b9-11c8c41bc1f3" providerId="AD" clId="Web-{AB75BD81-3D82-4272-ACA3-100FB0AABEA5}" dt="2020-11-24T15:54:15.858" v="0"/>
          <pc:sldLayoutMkLst>
            <pc:docMk/>
            <pc:sldMasterMk cId="1037836119" sldId="2147483648"/>
            <pc:sldLayoutMk cId="1282273674" sldId="2147483654"/>
          </pc:sldLayoutMkLst>
        </pc:sldLayoutChg>
        <pc:sldLayoutChg chg="del">
          <pc:chgData name="María Paula Covelli Reyes" userId="S::covelli.maria@javeriana.edu.co::dd7693d5-7f99-4bac-90b9-11c8c41bc1f3" providerId="AD" clId="Web-{AB75BD81-3D82-4272-ACA3-100FB0AABEA5}" dt="2020-11-24T15:54:15.858" v="0"/>
          <pc:sldLayoutMkLst>
            <pc:docMk/>
            <pc:sldMasterMk cId="1037836119" sldId="2147483648"/>
            <pc:sldLayoutMk cId="75163334" sldId="2147483655"/>
          </pc:sldLayoutMkLst>
        </pc:sldLayoutChg>
        <pc:sldLayoutChg chg="del">
          <pc:chgData name="María Paula Covelli Reyes" userId="S::covelli.maria@javeriana.edu.co::dd7693d5-7f99-4bac-90b9-11c8c41bc1f3" providerId="AD" clId="Web-{AB75BD81-3D82-4272-ACA3-100FB0AABEA5}" dt="2020-11-24T15:54:15.858" v="0"/>
          <pc:sldLayoutMkLst>
            <pc:docMk/>
            <pc:sldMasterMk cId="1037836119" sldId="2147483648"/>
            <pc:sldLayoutMk cId="2549233983" sldId="2147483656"/>
          </pc:sldLayoutMkLst>
        </pc:sldLayoutChg>
        <pc:sldLayoutChg chg="del">
          <pc:chgData name="María Paula Covelli Reyes" userId="S::covelli.maria@javeriana.edu.co::dd7693d5-7f99-4bac-90b9-11c8c41bc1f3" providerId="AD" clId="Web-{AB75BD81-3D82-4272-ACA3-100FB0AABEA5}" dt="2020-11-24T15:54:15.858" v="0"/>
          <pc:sldLayoutMkLst>
            <pc:docMk/>
            <pc:sldMasterMk cId="1037836119" sldId="2147483648"/>
            <pc:sldLayoutMk cId="1912587778" sldId="2147483657"/>
          </pc:sldLayoutMkLst>
        </pc:sldLayoutChg>
        <pc:sldLayoutChg chg="del">
          <pc:chgData name="María Paula Covelli Reyes" userId="S::covelli.maria@javeriana.edu.co::dd7693d5-7f99-4bac-90b9-11c8c41bc1f3" providerId="AD" clId="Web-{AB75BD81-3D82-4272-ACA3-100FB0AABEA5}" dt="2020-11-24T15:54:15.858" v="0"/>
          <pc:sldLayoutMkLst>
            <pc:docMk/>
            <pc:sldMasterMk cId="1037836119" sldId="2147483648"/>
            <pc:sldLayoutMk cId="478483964" sldId="2147483658"/>
          </pc:sldLayoutMkLst>
        </pc:sldLayoutChg>
        <pc:sldLayoutChg chg="del">
          <pc:chgData name="María Paula Covelli Reyes" userId="S::covelli.maria@javeriana.edu.co::dd7693d5-7f99-4bac-90b9-11c8c41bc1f3" providerId="AD" clId="Web-{AB75BD81-3D82-4272-ACA3-100FB0AABEA5}" dt="2020-11-24T15:54:15.858" v="0"/>
          <pc:sldLayoutMkLst>
            <pc:docMk/>
            <pc:sldMasterMk cId="1037836119" sldId="2147483648"/>
            <pc:sldLayoutMk cId="650442931" sldId="2147483659"/>
          </pc:sldLayoutMkLst>
        </pc:sldLayoutChg>
      </pc:sldMasterChg>
      <pc:sldMasterChg chg="add del addSldLayout delSldLayout modSldLayout">
        <pc:chgData name="María Paula Covelli Reyes" userId="S::covelli.maria@javeriana.edu.co::dd7693d5-7f99-4bac-90b9-11c8c41bc1f3" providerId="AD" clId="Web-{AB75BD81-3D82-4272-ACA3-100FB0AABEA5}" dt="2020-11-24T15:54:33.796" v="1"/>
        <pc:sldMasterMkLst>
          <pc:docMk/>
          <pc:sldMasterMk cId="1822226006" sldId="2147483660"/>
        </pc:sldMasterMkLst>
        <pc:sldLayoutChg chg="add del mod replId">
          <pc:chgData name="María Paula Covelli Reyes" userId="S::covelli.maria@javeriana.edu.co::dd7693d5-7f99-4bac-90b9-11c8c41bc1f3" providerId="AD" clId="Web-{AB75BD81-3D82-4272-ACA3-100FB0AABEA5}" dt="2020-11-24T15:54:33.796" v="1"/>
          <pc:sldLayoutMkLst>
            <pc:docMk/>
            <pc:sldMasterMk cId="1822226006" sldId="2147483660"/>
            <pc:sldLayoutMk cId="3531323669" sldId="2147483661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4:33.796" v="1"/>
          <pc:sldLayoutMkLst>
            <pc:docMk/>
            <pc:sldMasterMk cId="1822226006" sldId="2147483660"/>
            <pc:sldLayoutMk cId="2753485984" sldId="2147483662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4:33.796" v="1"/>
          <pc:sldLayoutMkLst>
            <pc:docMk/>
            <pc:sldMasterMk cId="1822226006" sldId="2147483660"/>
            <pc:sldLayoutMk cId="3305234776" sldId="2147483663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4:33.796" v="1"/>
          <pc:sldLayoutMkLst>
            <pc:docMk/>
            <pc:sldMasterMk cId="1822226006" sldId="2147483660"/>
            <pc:sldLayoutMk cId="3509277876" sldId="2147483664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4:33.796" v="1"/>
          <pc:sldLayoutMkLst>
            <pc:docMk/>
            <pc:sldMasterMk cId="1822226006" sldId="2147483660"/>
            <pc:sldLayoutMk cId="1494656321" sldId="2147483665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4:33.796" v="1"/>
          <pc:sldLayoutMkLst>
            <pc:docMk/>
            <pc:sldMasterMk cId="1822226006" sldId="2147483660"/>
            <pc:sldLayoutMk cId="1994556597" sldId="2147483666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4:33.796" v="1"/>
          <pc:sldLayoutMkLst>
            <pc:docMk/>
            <pc:sldMasterMk cId="1822226006" sldId="2147483660"/>
            <pc:sldLayoutMk cId="584542929" sldId="2147483667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4:33.796" v="1"/>
          <pc:sldLayoutMkLst>
            <pc:docMk/>
            <pc:sldMasterMk cId="1822226006" sldId="2147483660"/>
            <pc:sldLayoutMk cId="1904221761" sldId="2147483668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4:33.796" v="1"/>
          <pc:sldLayoutMkLst>
            <pc:docMk/>
            <pc:sldMasterMk cId="1822226006" sldId="2147483660"/>
            <pc:sldLayoutMk cId="852813108" sldId="2147483669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4:33.796" v="1"/>
          <pc:sldLayoutMkLst>
            <pc:docMk/>
            <pc:sldMasterMk cId="1822226006" sldId="2147483660"/>
            <pc:sldLayoutMk cId="3244350994" sldId="2147483670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4:33.796" v="1"/>
          <pc:sldLayoutMkLst>
            <pc:docMk/>
            <pc:sldMasterMk cId="1822226006" sldId="2147483660"/>
            <pc:sldLayoutMk cId="2175989165" sldId="2147483671"/>
          </pc:sldLayoutMkLst>
        </pc:sldLayoutChg>
      </pc:sldMasterChg>
      <pc:sldMasterChg chg="add del addSldLayout delSldLayout modSldLayout">
        <pc:chgData name="María Paula Covelli Reyes" userId="S::covelli.maria@javeriana.edu.co::dd7693d5-7f99-4bac-90b9-11c8c41bc1f3" providerId="AD" clId="Web-{AB75BD81-3D82-4272-ACA3-100FB0AABEA5}" dt="2020-11-24T15:54:36.578" v="2"/>
        <pc:sldMasterMkLst>
          <pc:docMk/>
          <pc:sldMasterMk cId="1901454425" sldId="2147483672"/>
        </pc:sldMasterMkLst>
        <pc:sldLayoutChg chg="add del mod replId">
          <pc:chgData name="María Paula Covelli Reyes" userId="S::covelli.maria@javeriana.edu.co::dd7693d5-7f99-4bac-90b9-11c8c41bc1f3" providerId="AD" clId="Web-{AB75BD81-3D82-4272-ACA3-100FB0AABEA5}" dt="2020-11-24T15:54:36.578" v="2"/>
          <pc:sldLayoutMkLst>
            <pc:docMk/>
            <pc:sldMasterMk cId="1901454425" sldId="2147483672"/>
            <pc:sldLayoutMk cId="2742249968" sldId="2147483673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4:36.578" v="2"/>
          <pc:sldLayoutMkLst>
            <pc:docMk/>
            <pc:sldMasterMk cId="1901454425" sldId="2147483672"/>
            <pc:sldLayoutMk cId="2581534948" sldId="2147483674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4:36.578" v="2"/>
          <pc:sldLayoutMkLst>
            <pc:docMk/>
            <pc:sldMasterMk cId="1901454425" sldId="2147483672"/>
            <pc:sldLayoutMk cId="3519608432" sldId="2147483675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4:36.578" v="2"/>
          <pc:sldLayoutMkLst>
            <pc:docMk/>
            <pc:sldMasterMk cId="1901454425" sldId="2147483672"/>
            <pc:sldLayoutMk cId="1689814565" sldId="2147483676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4:36.578" v="2"/>
          <pc:sldLayoutMkLst>
            <pc:docMk/>
            <pc:sldMasterMk cId="1901454425" sldId="2147483672"/>
            <pc:sldLayoutMk cId="2530734992" sldId="2147483677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4:36.578" v="2"/>
          <pc:sldLayoutMkLst>
            <pc:docMk/>
            <pc:sldMasterMk cId="1901454425" sldId="2147483672"/>
            <pc:sldLayoutMk cId="2170569819" sldId="2147483678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4:36.578" v="2"/>
          <pc:sldLayoutMkLst>
            <pc:docMk/>
            <pc:sldMasterMk cId="1901454425" sldId="2147483672"/>
            <pc:sldLayoutMk cId="2170312729" sldId="2147483679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4:36.578" v="2"/>
          <pc:sldLayoutMkLst>
            <pc:docMk/>
            <pc:sldMasterMk cId="1901454425" sldId="2147483672"/>
            <pc:sldLayoutMk cId="2639154583" sldId="2147483680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4:36.578" v="2"/>
          <pc:sldLayoutMkLst>
            <pc:docMk/>
            <pc:sldMasterMk cId="1901454425" sldId="2147483672"/>
            <pc:sldLayoutMk cId="3800325416" sldId="2147483681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4:36.578" v="2"/>
          <pc:sldLayoutMkLst>
            <pc:docMk/>
            <pc:sldMasterMk cId="1901454425" sldId="2147483672"/>
            <pc:sldLayoutMk cId="2554974506" sldId="2147483682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4:36.578" v="2"/>
          <pc:sldLayoutMkLst>
            <pc:docMk/>
            <pc:sldMasterMk cId="1901454425" sldId="2147483672"/>
            <pc:sldLayoutMk cId="953878480" sldId="2147483683"/>
          </pc:sldLayoutMkLst>
        </pc:sldLayoutChg>
      </pc:sldMasterChg>
      <pc:sldMasterChg chg="add del addSldLayout delSldLayout modSldLayout">
        <pc:chgData name="María Paula Covelli Reyes" userId="S::covelli.maria@javeriana.edu.co::dd7693d5-7f99-4bac-90b9-11c8c41bc1f3" providerId="AD" clId="Web-{AB75BD81-3D82-4272-ACA3-100FB0AABEA5}" dt="2020-11-24T15:57:06.612" v="173"/>
        <pc:sldMasterMkLst>
          <pc:docMk/>
          <pc:sldMasterMk cId="957040574" sldId="2147483684"/>
        </pc:sldMasterMkLst>
        <pc:sldLayoutChg chg="add del mod replId">
          <pc:chgData name="María Paula Covelli Reyes" userId="S::covelli.maria@javeriana.edu.co::dd7693d5-7f99-4bac-90b9-11c8c41bc1f3" providerId="AD" clId="Web-{AB75BD81-3D82-4272-ACA3-100FB0AABEA5}" dt="2020-11-24T15:57:06.612" v="173"/>
          <pc:sldLayoutMkLst>
            <pc:docMk/>
            <pc:sldMasterMk cId="957040574" sldId="2147483684"/>
            <pc:sldLayoutMk cId="3905887431" sldId="2147483685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7:06.612" v="173"/>
          <pc:sldLayoutMkLst>
            <pc:docMk/>
            <pc:sldMasterMk cId="957040574" sldId="2147483684"/>
            <pc:sldLayoutMk cId="4142297624" sldId="2147483686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7:06.612" v="173"/>
          <pc:sldLayoutMkLst>
            <pc:docMk/>
            <pc:sldMasterMk cId="957040574" sldId="2147483684"/>
            <pc:sldLayoutMk cId="4008436967" sldId="2147483687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7:06.612" v="173"/>
          <pc:sldLayoutMkLst>
            <pc:docMk/>
            <pc:sldMasterMk cId="957040574" sldId="2147483684"/>
            <pc:sldLayoutMk cId="2074698746" sldId="2147483688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7:06.612" v="173"/>
          <pc:sldLayoutMkLst>
            <pc:docMk/>
            <pc:sldMasterMk cId="957040574" sldId="2147483684"/>
            <pc:sldLayoutMk cId="3052384678" sldId="2147483689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7:06.612" v="173"/>
          <pc:sldLayoutMkLst>
            <pc:docMk/>
            <pc:sldMasterMk cId="957040574" sldId="2147483684"/>
            <pc:sldLayoutMk cId="4002568988" sldId="2147483690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7:06.612" v="173"/>
          <pc:sldLayoutMkLst>
            <pc:docMk/>
            <pc:sldMasterMk cId="957040574" sldId="2147483684"/>
            <pc:sldLayoutMk cId="2044466760" sldId="2147483691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7:06.612" v="173"/>
          <pc:sldLayoutMkLst>
            <pc:docMk/>
            <pc:sldMasterMk cId="957040574" sldId="2147483684"/>
            <pc:sldLayoutMk cId="885101364" sldId="2147483692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7:06.612" v="173"/>
          <pc:sldLayoutMkLst>
            <pc:docMk/>
            <pc:sldMasterMk cId="957040574" sldId="2147483684"/>
            <pc:sldLayoutMk cId="1341587235" sldId="2147483693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7:06.612" v="173"/>
          <pc:sldLayoutMkLst>
            <pc:docMk/>
            <pc:sldMasterMk cId="957040574" sldId="2147483684"/>
            <pc:sldLayoutMk cId="2005980462" sldId="2147483694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5:57:06.612" v="173"/>
          <pc:sldLayoutMkLst>
            <pc:docMk/>
            <pc:sldMasterMk cId="957040574" sldId="2147483684"/>
            <pc:sldLayoutMk cId="3040348229" sldId="2147483695"/>
          </pc:sldLayoutMkLst>
        </pc:sldLayoutChg>
      </pc:sldMasterChg>
      <pc:sldMasterChg chg="add del addSldLayout delSldLayout">
        <pc:chgData name="María Paula Covelli Reyes" userId="S::covelli.maria@javeriana.edu.co::dd7693d5-7f99-4bac-90b9-11c8c41bc1f3" providerId="AD" clId="Web-{AB75BD81-3D82-4272-ACA3-100FB0AABEA5}" dt="2020-11-24T15:57:06.503" v="172"/>
        <pc:sldMasterMkLst>
          <pc:docMk/>
          <pc:sldMasterMk cId="1286990608" sldId="2147483780"/>
        </pc:sldMasterMkLst>
        <pc:sldLayoutChg chg="add del">
          <pc:chgData name="María Paula Covelli Reyes" userId="S::covelli.maria@javeriana.edu.co::dd7693d5-7f99-4bac-90b9-11c8c41bc1f3" providerId="AD" clId="Web-{AB75BD81-3D82-4272-ACA3-100FB0AABEA5}" dt="2020-11-24T15:57:06.503" v="172"/>
          <pc:sldLayoutMkLst>
            <pc:docMk/>
            <pc:sldMasterMk cId="1286990608" sldId="2147483780"/>
            <pc:sldLayoutMk cId="3855868200" sldId="2147483769"/>
          </pc:sldLayoutMkLst>
        </pc:sldLayoutChg>
        <pc:sldLayoutChg chg="add del">
          <pc:chgData name="María Paula Covelli Reyes" userId="S::covelli.maria@javeriana.edu.co::dd7693d5-7f99-4bac-90b9-11c8c41bc1f3" providerId="AD" clId="Web-{AB75BD81-3D82-4272-ACA3-100FB0AABEA5}" dt="2020-11-24T15:57:06.503" v="172"/>
          <pc:sldLayoutMkLst>
            <pc:docMk/>
            <pc:sldMasterMk cId="1286990608" sldId="2147483780"/>
            <pc:sldLayoutMk cId="4100547110" sldId="2147483770"/>
          </pc:sldLayoutMkLst>
        </pc:sldLayoutChg>
        <pc:sldLayoutChg chg="add del">
          <pc:chgData name="María Paula Covelli Reyes" userId="S::covelli.maria@javeriana.edu.co::dd7693d5-7f99-4bac-90b9-11c8c41bc1f3" providerId="AD" clId="Web-{AB75BD81-3D82-4272-ACA3-100FB0AABEA5}" dt="2020-11-24T15:57:06.503" v="172"/>
          <pc:sldLayoutMkLst>
            <pc:docMk/>
            <pc:sldMasterMk cId="1286990608" sldId="2147483780"/>
            <pc:sldLayoutMk cId="4216123061" sldId="2147483771"/>
          </pc:sldLayoutMkLst>
        </pc:sldLayoutChg>
        <pc:sldLayoutChg chg="add del">
          <pc:chgData name="María Paula Covelli Reyes" userId="S::covelli.maria@javeriana.edu.co::dd7693d5-7f99-4bac-90b9-11c8c41bc1f3" providerId="AD" clId="Web-{AB75BD81-3D82-4272-ACA3-100FB0AABEA5}" dt="2020-11-24T15:57:06.503" v="172"/>
          <pc:sldLayoutMkLst>
            <pc:docMk/>
            <pc:sldMasterMk cId="1286990608" sldId="2147483780"/>
            <pc:sldLayoutMk cId="3068330983" sldId="2147483772"/>
          </pc:sldLayoutMkLst>
        </pc:sldLayoutChg>
        <pc:sldLayoutChg chg="add del">
          <pc:chgData name="María Paula Covelli Reyes" userId="S::covelli.maria@javeriana.edu.co::dd7693d5-7f99-4bac-90b9-11c8c41bc1f3" providerId="AD" clId="Web-{AB75BD81-3D82-4272-ACA3-100FB0AABEA5}" dt="2020-11-24T15:57:06.503" v="172"/>
          <pc:sldLayoutMkLst>
            <pc:docMk/>
            <pc:sldMasterMk cId="1286990608" sldId="2147483780"/>
            <pc:sldLayoutMk cId="281714575" sldId="2147483773"/>
          </pc:sldLayoutMkLst>
        </pc:sldLayoutChg>
        <pc:sldLayoutChg chg="add del">
          <pc:chgData name="María Paula Covelli Reyes" userId="S::covelli.maria@javeriana.edu.co::dd7693d5-7f99-4bac-90b9-11c8c41bc1f3" providerId="AD" clId="Web-{AB75BD81-3D82-4272-ACA3-100FB0AABEA5}" dt="2020-11-24T15:57:06.503" v="172"/>
          <pc:sldLayoutMkLst>
            <pc:docMk/>
            <pc:sldMasterMk cId="1286990608" sldId="2147483780"/>
            <pc:sldLayoutMk cId="964847230" sldId="2147483774"/>
          </pc:sldLayoutMkLst>
        </pc:sldLayoutChg>
        <pc:sldLayoutChg chg="add del">
          <pc:chgData name="María Paula Covelli Reyes" userId="S::covelli.maria@javeriana.edu.co::dd7693d5-7f99-4bac-90b9-11c8c41bc1f3" providerId="AD" clId="Web-{AB75BD81-3D82-4272-ACA3-100FB0AABEA5}" dt="2020-11-24T15:57:06.503" v="172"/>
          <pc:sldLayoutMkLst>
            <pc:docMk/>
            <pc:sldMasterMk cId="1286990608" sldId="2147483780"/>
            <pc:sldLayoutMk cId="1408351937" sldId="2147483775"/>
          </pc:sldLayoutMkLst>
        </pc:sldLayoutChg>
        <pc:sldLayoutChg chg="add del">
          <pc:chgData name="María Paula Covelli Reyes" userId="S::covelli.maria@javeriana.edu.co::dd7693d5-7f99-4bac-90b9-11c8c41bc1f3" providerId="AD" clId="Web-{AB75BD81-3D82-4272-ACA3-100FB0AABEA5}" dt="2020-11-24T15:57:06.503" v="172"/>
          <pc:sldLayoutMkLst>
            <pc:docMk/>
            <pc:sldMasterMk cId="1286990608" sldId="2147483780"/>
            <pc:sldLayoutMk cId="1918303199" sldId="2147483776"/>
          </pc:sldLayoutMkLst>
        </pc:sldLayoutChg>
        <pc:sldLayoutChg chg="add del">
          <pc:chgData name="María Paula Covelli Reyes" userId="S::covelli.maria@javeriana.edu.co::dd7693d5-7f99-4bac-90b9-11c8c41bc1f3" providerId="AD" clId="Web-{AB75BD81-3D82-4272-ACA3-100FB0AABEA5}" dt="2020-11-24T15:57:06.503" v="172"/>
          <pc:sldLayoutMkLst>
            <pc:docMk/>
            <pc:sldMasterMk cId="1286990608" sldId="2147483780"/>
            <pc:sldLayoutMk cId="4054607049" sldId="2147483777"/>
          </pc:sldLayoutMkLst>
        </pc:sldLayoutChg>
        <pc:sldLayoutChg chg="add del">
          <pc:chgData name="María Paula Covelli Reyes" userId="S::covelli.maria@javeriana.edu.co::dd7693d5-7f99-4bac-90b9-11c8c41bc1f3" providerId="AD" clId="Web-{AB75BD81-3D82-4272-ACA3-100FB0AABEA5}" dt="2020-11-24T15:57:06.503" v="172"/>
          <pc:sldLayoutMkLst>
            <pc:docMk/>
            <pc:sldMasterMk cId="1286990608" sldId="2147483780"/>
            <pc:sldLayoutMk cId="747730937" sldId="2147483778"/>
          </pc:sldLayoutMkLst>
        </pc:sldLayoutChg>
        <pc:sldLayoutChg chg="add del">
          <pc:chgData name="María Paula Covelli Reyes" userId="S::covelli.maria@javeriana.edu.co::dd7693d5-7f99-4bac-90b9-11c8c41bc1f3" providerId="AD" clId="Web-{AB75BD81-3D82-4272-ACA3-100FB0AABEA5}" dt="2020-11-24T15:57:06.503" v="172"/>
          <pc:sldLayoutMkLst>
            <pc:docMk/>
            <pc:sldMasterMk cId="1286990608" sldId="2147483780"/>
            <pc:sldLayoutMk cId="1798362723" sldId="2147483779"/>
          </pc:sldLayoutMkLst>
        </pc:sldLayoutChg>
      </pc:sldMasterChg>
      <pc:sldMasterChg chg="add del addSldLayout delSldLayout">
        <pc:chgData name="María Paula Covelli Reyes" userId="S::covelli.maria@javeriana.edu.co::dd7693d5-7f99-4bac-90b9-11c8c41bc1f3" providerId="AD" clId="Web-{AB75BD81-3D82-4272-ACA3-100FB0AABEA5}" dt="2020-11-24T16:04:48.152" v="351"/>
        <pc:sldMasterMkLst>
          <pc:docMk/>
          <pc:sldMasterMk cId="3168998824" sldId="2147483793"/>
        </pc:sldMasterMkLst>
        <pc:sldLayoutChg chg="add del">
          <pc:chgData name="María Paula Covelli Reyes" userId="S::covelli.maria@javeriana.edu.co::dd7693d5-7f99-4bac-90b9-11c8c41bc1f3" providerId="AD" clId="Web-{AB75BD81-3D82-4272-ACA3-100FB0AABEA5}" dt="2020-11-24T16:04:48.152" v="351"/>
          <pc:sldLayoutMkLst>
            <pc:docMk/>
            <pc:sldMasterMk cId="3168998824" sldId="2147483793"/>
            <pc:sldLayoutMk cId="3523082725" sldId="2147483782"/>
          </pc:sldLayoutMkLst>
        </pc:sldLayoutChg>
        <pc:sldLayoutChg chg="add del">
          <pc:chgData name="María Paula Covelli Reyes" userId="S::covelli.maria@javeriana.edu.co::dd7693d5-7f99-4bac-90b9-11c8c41bc1f3" providerId="AD" clId="Web-{AB75BD81-3D82-4272-ACA3-100FB0AABEA5}" dt="2020-11-24T16:04:48.152" v="351"/>
          <pc:sldLayoutMkLst>
            <pc:docMk/>
            <pc:sldMasterMk cId="3168998824" sldId="2147483793"/>
            <pc:sldLayoutMk cId="1698053775" sldId="2147483783"/>
          </pc:sldLayoutMkLst>
        </pc:sldLayoutChg>
        <pc:sldLayoutChg chg="add del">
          <pc:chgData name="María Paula Covelli Reyes" userId="S::covelli.maria@javeriana.edu.co::dd7693d5-7f99-4bac-90b9-11c8c41bc1f3" providerId="AD" clId="Web-{AB75BD81-3D82-4272-ACA3-100FB0AABEA5}" dt="2020-11-24T16:04:48.152" v="351"/>
          <pc:sldLayoutMkLst>
            <pc:docMk/>
            <pc:sldMasterMk cId="3168998824" sldId="2147483793"/>
            <pc:sldLayoutMk cId="314356728" sldId="2147483784"/>
          </pc:sldLayoutMkLst>
        </pc:sldLayoutChg>
        <pc:sldLayoutChg chg="add del">
          <pc:chgData name="María Paula Covelli Reyes" userId="S::covelli.maria@javeriana.edu.co::dd7693d5-7f99-4bac-90b9-11c8c41bc1f3" providerId="AD" clId="Web-{AB75BD81-3D82-4272-ACA3-100FB0AABEA5}" dt="2020-11-24T16:04:48.152" v="351"/>
          <pc:sldLayoutMkLst>
            <pc:docMk/>
            <pc:sldMasterMk cId="3168998824" sldId="2147483793"/>
            <pc:sldLayoutMk cId="2958469012" sldId="2147483785"/>
          </pc:sldLayoutMkLst>
        </pc:sldLayoutChg>
        <pc:sldLayoutChg chg="add del">
          <pc:chgData name="María Paula Covelli Reyes" userId="S::covelli.maria@javeriana.edu.co::dd7693d5-7f99-4bac-90b9-11c8c41bc1f3" providerId="AD" clId="Web-{AB75BD81-3D82-4272-ACA3-100FB0AABEA5}" dt="2020-11-24T16:04:48.152" v="351"/>
          <pc:sldLayoutMkLst>
            <pc:docMk/>
            <pc:sldMasterMk cId="3168998824" sldId="2147483793"/>
            <pc:sldLayoutMk cId="174014501" sldId="2147483786"/>
          </pc:sldLayoutMkLst>
        </pc:sldLayoutChg>
        <pc:sldLayoutChg chg="add del">
          <pc:chgData name="María Paula Covelli Reyes" userId="S::covelli.maria@javeriana.edu.co::dd7693d5-7f99-4bac-90b9-11c8c41bc1f3" providerId="AD" clId="Web-{AB75BD81-3D82-4272-ACA3-100FB0AABEA5}" dt="2020-11-24T16:04:48.152" v="351"/>
          <pc:sldLayoutMkLst>
            <pc:docMk/>
            <pc:sldMasterMk cId="3168998824" sldId="2147483793"/>
            <pc:sldLayoutMk cId="592310678" sldId="2147483787"/>
          </pc:sldLayoutMkLst>
        </pc:sldLayoutChg>
        <pc:sldLayoutChg chg="add del">
          <pc:chgData name="María Paula Covelli Reyes" userId="S::covelli.maria@javeriana.edu.co::dd7693d5-7f99-4bac-90b9-11c8c41bc1f3" providerId="AD" clId="Web-{AB75BD81-3D82-4272-ACA3-100FB0AABEA5}" dt="2020-11-24T16:04:48.152" v="351"/>
          <pc:sldLayoutMkLst>
            <pc:docMk/>
            <pc:sldMasterMk cId="3168998824" sldId="2147483793"/>
            <pc:sldLayoutMk cId="1667744178" sldId="2147483788"/>
          </pc:sldLayoutMkLst>
        </pc:sldLayoutChg>
        <pc:sldLayoutChg chg="add del">
          <pc:chgData name="María Paula Covelli Reyes" userId="S::covelli.maria@javeriana.edu.co::dd7693d5-7f99-4bac-90b9-11c8c41bc1f3" providerId="AD" clId="Web-{AB75BD81-3D82-4272-ACA3-100FB0AABEA5}" dt="2020-11-24T16:04:48.152" v="351"/>
          <pc:sldLayoutMkLst>
            <pc:docMk/>
            <pc:sldMasterMk cId="3168998824" sldId="2147483793"/>
            <pc:sldLayoutMk cId="544951807" sldId="2147483789"/>
          </pc:sldLayoutMkLst>
        </pc:sldLayoutChg>
        <pc:sldLayoutChg chg="add del">
          <pc:chgData name="María Paula Covelli Reyes" userId="S::covelli.maria@javeriana.edu.co::dd7693d5-7f99-4bac-90b9-11c8c41bc1f3" providerId="AD" clId="Web-{AB75BD81-3D82-4272-ACA3-100FB0AABEA5}" dt="2020-11-24T16:04:48.152" v="351"/>
          <pc:sldLayoutMkLst>
            <pc:docMk/>
            <pc:sldMasterMk cId="3168998824" sldId="2147483793"/>
            <pc:sldLayoutMk cId="578096228" sldId="2147483790"/>
          </pc:sldLayoutMkLst>
        </pc:sldLayoutChg>
        <pc:sldLayoutChg chg="add del">
          <pc:chgData name="María Paula Covelli Reyes" userId="S::covelli.maria@javeriana.edu.co::dd7693d5-7f99-4bac-90b9-11c8c41bc1f3" providerId="AD" clId="Web-{AB75BD81-3D82-4272-ACA3-100FB0AABEA5}" dt="2020-11-24T16:04:48.152" v="351"/>
          <pc:sldLayoutMkLst>
            <pc:docMk/>
            <pc:sldMasterMk cId="3168998824" sldId="2147483793"/>
            <pc:sldLayoutMk cId="1076921109" sldId="2147483791"/>
          </pc:sldLayoutMkLst>
        </pc:sldLayoutChg>
        <pc:sldLayoutChg chg="add del">
          <pc:chgData name="María Paula Covelli Reyes" userId="S::covelli.maria@javeriana.edu.co::dd7693d5-7f99-4bac-90b9-11c8c41bc1f3" providerId="AD" clId="Web-{AB75BD81-3D82-4272-ACA3-100FB0AABEA5}" dt="2020-11-24T16:04:48.152" v="351"/>
          <pc:sldLayoutMkLst>
            <pc:docMk/>
            <pc:sldMasterMk cId="3168998824" sldId="2147483793"/>
            <pc:sldLayoutMk cId="1627129041" sldId="2147483792"/>
          </pc:sldLayoutMkLst>
        </pc:sldLayoutChg>
      </pc:sldMasterChg>
      <pc:sldMasterChg chg="add del addSldLayout delSldLayout modSldLayout">
        <pc:chgData name="María Paula Covelli Reyes" userId="S::covelli.maria@javeriana.edu.co::dd7693d5-7f99-4bac-90b9-11c8c41bc1f3" providerId="AD" clId="Web-{AB75BD81-3D82-4272-ACA3-100FB0AABEA5}" dt="2020-11-24T16:04:57.684" v="352"/>
        <pc:sldMasterMkLst>
          <pc:docMk/>
          <pc:sldMasterMk cId="543002707" sldId="2147483794"/>
        </pc:sldMasterMkLst>
        <pc:sldLayoutChg chg="add del mod replId">
          <pc:chgData name="María Paula Covelli Reyes" userId="S::covelli.maria@javeriana.edu.co::dd7693d5-7f99-4bac-90b9-11c8c41bc1f3" providerId="AD" clId="Web-{AB75BD81-3D82-4272-ACA3-100FB0AABEA5}" dt="2020-11-24T16:04:57.684" v="352"/>
          <pc:sldLayoutMkLst>
            <pc:docMk/>
            <pc:sldMasterMk cId="543002707" sldId="2147483794"/>
            <pc:sldLayoutMk cId="2997186887" sldId="2147483795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6:04:57.684" v="352"/>
          <pc:sldLayoutMkLst>
            <pc:docMk/>
            <pc:sldMasterMk cId="543002707" sldId="2147483794"/>
            <pc:sldLayoutMk cId="3950908162" sldId="2147483796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6:04:57.684" v="352"/>
          <pc:sldLayoutMkLst>
            <pc:docMk/>
            <pc:sldMasterMk cId="543002707" sldId="2147483794"/>
            <pc:sldLayoutMk cId="2746722674" sldId="2147483797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6:04:57.684" v="352"/>
          <pc:sldLayoutMkLst>
            <pc:docMk/>
            <pc:sldMasterMk cId="543002707" sldId="2147483794"/>
            <pc:sldLayoutMk cId="2507263716" sldId="2147483798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6:04:57.684" v="352"/>
          <pc:sldLayoutMkLst>
            <pc:docMk/>
            <pc:sldMasterMk cId="543002707" sldId="2147483794"/>
            <pc:sldLayoutMk cId="1171361730" sldId="2147483799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6:04:57.684" v="352"/>
          <pc:sldLayoutMkLst>
            <pc:docMk/>
            <pc:sldMasterMk cId="543002707" sldId="2147483794"/>
            <pc:sldLayoutMk cId="2628773380" sldId="2147483800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6:04:57.684" v="352"/>
          <pc:sldLayoutMkLst>
            <pc:docMk/>
            <pc:sldMasterMk cId="543002707" sldId="2147483794"/>
            <pc:sldLayoutMk cId="1987533450" sldId="2147483801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6:04:57.684" v="352"/>
          <pc:sldLayoutMkLst>
            <pc:docMk/>
            <pc:sldMasterMk cId="543002707" sldId="2147483794"/>
            <pc:sldLayoutMk cId="2605561676" sldId="2147483802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6:04:57.684" v="352"/>
          <pc:sldLayoutMkLst>
            <pc:docMk/>
            <pc:sldMasterMk cId="543002707" sldId="2147483794"/>
            <pc:sldLayoutMk cId="3904429864" sldId="2147483803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6:04:57.684" v="352"/>
          <pc:sldLayoutMkLst>
            <pc:docMk/>
            <pc:sldMasterMk cId="543002707" sldId="2147483794"/>
            <pc:sldLayoutMk cId="3023574213" sldId="2147483804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6:04:57.684" v="352"/>
          <pc:sldLayoutMkLst>
            <pc:docMk/>
            <pc:sldMasterMk cId="543002707" sldId="2147483794"/>
            <pc:sldLayoutMk cId="1865430237" sldId="2147483805"/>
          </pc:sldLayoutMkLst>
        </pc:sldLayoutChg>
      </pc:sldMasterChg>
      <pc:sldMasterChg chg="add del addSldLayout delSldLayout modSldLayout">
        <pc:chgData name="María Paula Covelli Reyes" userId="S::covelli.maria@javeriana.edu.co::dd7693d5-7f99-4bac-90b9-11c8c41bc1f3" providerId="AD" clId="Web-{AB75BD81-3D82-4272-ACA3-100FB0AABEA5}" dt="2020-11-24T16:05:16.137" v="354"/>
        <pc:sldMasterMkLst>
          <pc:docMk/>
          <pc:sldMasterMk cId="286779316" sldId="2147483806"/>
        </pc:sldMasterMkLst>
        <pc:sldLayoutChg chg="add del mod replId">
          <pc:chgData name="María Paula Covelli Reyes" userId="S::covelli.maria@javeriana.edu.co::dd7693d5-7f99-4bac-90b9-11c8c41bc1f3" providerId="AD" clId="Web-{AB75BD81-3D82-4272-ACA3-100FB0AABEA5}" dt="2020-11-24T16:05:16.137" v="354"/>
          <pc:sldLayoutMkLst>
            <pc:docMk/>
            <pc:sldMasterMk cId="286779316" sldId="2147483806"/>
            <pc:sldLayoutMk cId="1451952718" sldId="2147483807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6:05:16.137" v="354"/>
          <pc:sldLayoutMkLst>
            <pc:docMk/>
            <pc:sldMasterMk cId="286779316" sldId="2147483806"/>
            <pc:sldLayoutMk cId="866233878" sldId="2147483808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6:05:16.137" v="354"/>
          <pc:sldLayoutMkLst>
            <pc:docMk/>
            <pc:sldMasterMk cId="286779316" sldId="2147483806"/>
            <pc:sldLayoutMk cId="3012613689" sldId="2147483809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6:05:16.137" v="354"/>
          <pc:sldLayoutMkLst>
            <pc:docMk/>
            <pc:sldMasterMk cId="286779316" sldId="2147483806"/>
            <pc:sldLayoutMk cId="3201367597" sldId="2147483810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6:05:16.137" v="354"/>
          <pc:sldLayoutMkLst>
            <pc:docMk/>
            <pc:sldMasterMk cId="286779316" sldId="2147483806"/>
            <pc:sldLayoutMk cId="1187640020" sldId="2147483811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6:05:16.137" v="354"/>
          <pc:sldLayoutMkLst>
            <pc:docMk/>
            <pc:sldMasterMk cId="286779316" sldId="2147483806"/>
            <pc:sldLayoutMk cId="1239016518" sldId="2147483812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6:05:16.137" v="354"/>
          <pc:sldLayoutMkLst>
            <pc:docMk/>
            <pc:sldMasterMk cId="286779316" sldId="2147483806"/>
            <pc:sldLayoutMk cId="1228059437" sldId="2147483813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6:05:16.137" v="354"/>
          <pc:sldLayoutMkLst>
            <pc:docMk/>
            <pc:sldMasterMk cId="286779316" sldId="2147483806"/>
            <pc:sldLayoutMk cId="1313315336" sldId="2147483814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6:05:16.137" v="354"/>
          <pc:sldLayoutMkLst>
            <pc:docMk/>
            <pc:sldMasterMk cId="286779316" sldId="2147483806"/>
            <pc:sldLayoutMk cId="3669735811" sldId="2147483815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6:05:16.137" v="354"/>
          <pc:sldLayoutMkLst>
            <pc:docMk/>
            <pc:sldMasterMk cId="286779316" sldId="2147483806"/>
            <pc:sldLayoutMk cId="2451537585" sldId="2147483816"/>
          </pc:sldLayoutMkLst>
        </pc:sldLayoutChg>
        <pc:sldLayoutChg chg="add del mod replId">
          <pc:chgData name="María Paula Covelli Reyes" userId="S::covelli.maria@javeriana.edu.co::dd7693d5-7f99-4bac-90b9-11c8c41bc1f3" providerId="AD" clId="Web-{AB75BD81-3D82-4272-ACA3-100FB0AABEA5}" dt="2020-11-24T16:05:16.137" v="354"/>
          <pc:sldLayoutMkLst>
            <pc:docMk/>
            <pc:sldMasterMk cId="286779316" sldId="2147483806"/>
            <pc:sldLayoutMk cId="1233036808" sldId="2147483817"/>
          </pc:sldLayoutMkLst>
        </pc:sldLayoutChg>
      </pc:sldMasterChg>
      <pc:sldMasterChg chg="add addSldLayout modSldLayout">
        <pc:chgData name="María Paula Covelli Reyes" userId="S::covelli.maria@javeriana.edu.co::dd7693d5-7f99-4bac-90b9-11c8c41bc1f3" providerId="AD" clId="Web-{AB75BD81-3D82-4272-ACA3-100FB0AABEA5}" dt="2020-11-24T16:05:16.137" v="354"/>
        <pc:sldMasterMkLst>
          <pc:docMk/>
          <pc:sldMasterMk cId="4014391216" sldId="2147483818"/>
        </pc:sldMasterMkLst>
        <pc:sldLayoutChg chg="add mod replId">
          <pc:chgData name="María Paula Covelli Reyes" userId="S::covelli.maria@javeriana.edu.co::dd7693d5-7f99-4bac-90b9-11c8c41bc1f3" providerId="AD" clId="Web-{AB75BD81-3D82-4272-ACA3-100FB0AABEA5}" dt="2020-11-24T16:05:16.137" v="354"/>
          <pc:sldLayoutMkLst>
            <pc:docMk/>
            <pc:sldMasterMk cId="4014391216" sldId="2147483818"/>
            <pc:sldLayoutMk cId="2170447372" sldId="2147483819"/>
          </pc:sldLayoutMkLst>
        </pc:sldLayoutChg>
        <pc:sldLayoutChg chg="add mod replId">
          <pc:chgData name="María Paula Covelli Reyes" userId="S::covelli.maria@javeriana.edu.co::dd7693d5-7f99-4bac-90b9-11c8c41bc1f3" providerId="AD" clId="Web-{AB75BD81-3D82-4272-ACA3-100FB0AABEA5}" dt="2020-11-24T16:05:16.137" v="354"/>
          <pc:sldLayoutMkLst>
            <pc:docMk/>
            <pc:sldMasterMk cId="4014391216" sldId="2147483818"/>
            <pc:sldLayoutMk cId="302085216" sldId="2147483820"/>
          </pc:sldLayoutMkLst>
        </pc:sldLayoutChg>
        <pc:sldLayoutChg chg="add mod replId">
          <pc:chgData name="María Paula Covelli Reyes" userId="S::covelli.maria@javeriana.edu.co::dd7693d5-7f99-4bac-90b9-11c8c41bc1f3" providerId="AD" clId="Web-{AB75BD81-3D82-4272-ACA3-100FB0AABEA5}" dt="2020-11-24T16:05:16.137" v="354"/>
          <pc:sldLayoutMkLst>
            <pc:docMk/>
            <pc:sldMasterMk cId="4014391216" sldId="2147483818"/>
            <pc:sldLayoutMk cId="404932418" sldId="2147483821"/>
          </pc:sldLayoutMkLst>
        </pc:sldLayoutChg>
        <pc:sldLayoutChg chg="add mod replId">
          <pc:chgData name="María Paula Covelli Reyes" userId="S::covelli.maria@javeriana.edu.co::dd7693d5-7f99-4bac-90b9-11c8c41bc1f3" providerId="AD" clId="Web-{AB75BD81-3D82-4272-ACA3-100FB0AABEA5}" dt="2020-11-24T16:05:16.137" v="354"/>
          <pc:sldLayoutMkLst>
            <pc:docMk/>
            <pc:sldMasterMk cId="4014391216" sldId="2147483818"/>
            <pc:sldLayoutMk cId="3022413423" sldId="2147483822"/>
          </pc:sldLayoutMkLst>
        </pc:sldLayoutChg>
        <pc:sldLayoutChg chg="add mod replId">
          <pc:chgData name="María Paula Covelli Reyes" userId="S::covelli.maria@javeriana.edu.co::dd7693d5-7f99-4bac-90b9-11c8c41bc1f3" providerId="AD" clId="Web-{AB75BD81-3D82-4272-ACA3-100FB0AABEA5}" dt="2020-11-24T16:05:16.137" v="354"/>
          <pc:sldLayoutMkLst>
            <pc:docMk/>
            <pc:sldMasterMk cId="4014391216" sldId="2147483818"/>
            <pc:sldLayoutMk cId="3037817656" sldId="2147483823"/>
          </pc:sldLayoutMkLst>
        </pc:sldLayoutChg>
        <pc:sldLayoutChg chg="add mod replId">
          <pc:chgData name="María Paula Covelli Reyes" userId="S::covelli.maria@javeriana.edu.co::dd7693d5-7f99-4bac-90b9-11c8c41bc1f3" providerId="AD" clId="Web-{AB75BD81-3D82-4272-ACA3-100FB0AABEA5}" dt="2020-11-24T16:05:16.137" v="354"/>
          <pc:sldLayoutMkLst>
            <pc:docMk/>
            <pc:sldMasterMk cId="4014391216" sldId="2147483818"/>
            <pc:sldLayoutMk cId="354541350" sldId="2147483824"/>
          </pc:sldLayoutMkLst>
        </pc:sldLayoutChg>
        <pc:sldLayoutChg chg="add mod replId">
          <pc:chgData name="María Paula Covelli Reyes" userId="S::covelli.maria@javeriana.edu.co::dd7693d5-7f99-4bac-90b9-11c8c41bc1f3" providerId="AD" clId="Web-{AB75BD81-3D82-4272-ACA3-100FB0AABEA5}" dt="2020-11-24T16:05:16.137" v="354"/>
          <pc:sldLayoutMkLst>
            <pc:docMk/>
            <pc:sldMasterMk cId="4014391216" sldId="2147483818"/>
            <pc:sldLayoutMk cId="65612919" sldId="2147483825"/>
          </pc:sldLayoutMkLst>
        </pc:sldLayoutChg>
        <pc:sldLayoutChg chg="add mod replId">
          <pc:chgData name="María Paula Covelli Reyes" userId="S::covelli.maria@javeriana.edu.co::dd7693d5-7f99-4bac-90b9-11c8c41bc1f3" providerId="AD" clId="Web-{AB75BD81-3D82-4272-ACA3-100FB0AABEA5}" dt="2020-11-24T16:05:16.137" v="354"/>
          <pc:sldLayoutMkLst>
            <pc:docMk/>
            <pc:sldMasterMk cId="4014391216" sldId="2147483818"/>
            <pc:sldLayoutMk cId="1133197411" sldId="2147483826"/>
          </pc:sldLayoutMkLst>
        </pc:sldLayoutChg>
        <pc:sldLayoutChg chg="add mod replId">
          <pc:chgData name="María Paula Covelli Reyes" userId="S::covelli.maria@javeriana.edu.co::dd7693d5-7f99-4bac-90b9-11c8c41bc1f3" providerId="AD" clId="Web-{AB75BD81-3D82-4272-ACA3-100FB0AABEA5}" dt="2020-11-24T16:05:16.137" v="354"/>
          <pc:sldLayoutMkLst>
            <pc:docMk/>
            <pc:sldMasterMk cId="4014391216" sldId="2147483818"/>
            <pc:sldLayoutMk cId="285748653" sldId="2147483827"/>
          </pc:sldLayoutMkLst>
        </pc:sldLayoutChg>
        <pc:sldLayoutChg chg="add mod replId">
          <pc:chgData name="María Paula Covelli Reyes" userId="S::covelli.maria@javeriana.edu.co::dd7693d5-7f99-4bac-90b9-11c8c41bc1f3" providerId="AD" clId="Web-{AB75BD81-3D82-4272-ACA3-100FB0AABEA5}" dt="2020-11-24T16:05:16.137" v="354"/>
          <pc:sldLayoutMkLst>
            <pc:docMk/>
            <pc:sldMasterMk cId="4014391216" sldId="2147483818"/>
            <pc:sldLayoutMk cId="3900254686" sldId="2147483828"/>
          </pc:sldLayoutMkLst>
        </pc:sldLayoutChg>
        <pc:sldLayoutChg chg="add mod replId">
          <pc:chgData name="María Paula Covelli Reyes" userId="S::covelli.maria@javeriana.edu.co::dd7693d5-7f99-4bac-90b9-11c8c41bc1f3" providerId="AD" clId="Web-{AB75BD81-3D82-4272-ACA3-100FB0AABEA5}" dt="2020-11-24T16:05:16.137" v="354"/>
          <pc:sldLayoutMkLst>
            <pc:docMk/>
            <pc:sldMasterMk cId="4014391216" sldId="2147483818"/>
            <pc:sldLayoutMk cId="2581124882" sldId="2147483829"/>
          </pc:sldLayoutMkLst>
        </pc:sldLayoutChg>
      </pc:sldMasterChg>
    </pc:docChg>
  </pc:docChgLst>
  <pc:docChgLst>
    <pc:chgData name="Juan Sebastian Pulecio Romero" userId="S::j-pulecio@javeriana.edu.co::6973612d-8522-4644-8518-51f50d5c7327" providerId="AD" clId="Web-{6A00195F-DC45-419E-A364-EA7C142CF349}"/>
    <pc:docChg chg="modSld">
      <pc:chgData name="Juan Sebastian Pulecio Romero" userId="S::j-pulecio@javeriana.edu.co::6973612d-8522-4644-8518-51f50d5c7327" providerId="AD" clId="Web-{6A00195F-DC45-419E-A364-EA7C142CF349}" dt="2020-11-25T01:33:10.953" v="11"/>
      <pc:docMkLst>
        <pc:docMk/>
      </pc:docMkLst>
      <pc:sldChg chg="addSp delSp modSp">
        <pc:chgData name="Juan Sebastian Pulecio Romero" userId="S::j-pulecio@javeriana.edu.co::6973612d-8522-4644-8518-51f50d5c7327" providerId="AD" clId="Web-{6A00195F-DC45-419E-A364-EA7C142CF349}" dt="2020-11-25T00:36:31.871" v="9" actId="1076"/>
        <pc:sldMkLst>
          <pc:docMk/>
          <pc:sldMk cId="3311125186" sldId="262"/>
        </pc:sldMkLst>
        <pc:spChg chg="del">
          <ac:chgData name="Juan Sebastian Pulecio Romero" userId="S::j-pulecio@javeriana.edu.co::6973612d-8522-4644-8518-51f50d5c7327" providerId="AD" clId="Web-{6A00195F-DC45-419E-A364-EA7C142CF349}" dt="2020-11-25T00:19:36.564" v="0"/>
          <ac:spMkLst>
            <pc:docMk/>
            <pc:sldMk cId="3311125186" sldId="262"/>
            <ac:spMk id="4" creationId="{0622DCF6-2180-40DD-AE67-C3AFBAC163B5}"/>
          </ac:spMkLst>
        </pc:spChg>
        <pc:spChg chg="del">
          <ac:chgData name="Juan Sebastian Pulecio Romero" userId="S::j-pulecio@javeriana.edu.co::6973612d-8522-4644-8518-51f50d5c7327" providerId="AD" clId="Web-{6A00195F-DC45-419E-A364-EA7C142CF349}" dt="2020-11-25T00:19:42.220" v="1"/>
          <ac:spMkLst>
            <pc:docMk/>
            <pc:sldMk cId="3311125186" sldId="262"/>
            <ac:spMk id="6" creationId="{EAC46837-207D-4561-BBA6-6F0EB32E5F07}"/>
          </ac:spMkLst>
        </pc:spChg>
        <pc:picChg chg="add mod ord">
          <ac:chgData name="Juan Sebastian Pulecio Romero" userId="S::j-pulecio@javeriana.edu.co::6973612d-8522-4644-8518-51f50d5c7327" providerId="AD" clId="Web-{6A00195F-DC45-419E-A364-EA7C142CF349}" dt="2020-11-25T00:19:45.658" v="3" actId="1076"/>
          <ac:picMkLst>
            <pc:docMk/>
            <pc:sldMk cId="3311125186" sldId="262"/>
            <ac:picMk id="7" creationId="{AF1ECEC3-4B6E-459D-B9EA-5BBF40477EE3}"/>
          </ac:picMkLst>
        </pc:picChg>
        <pc:picChg chg="add mod ord">
          <ac:chgData name="Juan Sebastian Pulecio Romero" userId="S::j-pulecio@javeriana.edu.co::6973612d-8522-4644-8518-51f50d5c7327" providerId="AD" clId="Web-{6A00195F-DC45-419E-A364-EA7C142CF349}" dt="2020-11-25T00:36:29.964" v="8" actId="1076"/>
          <ac:picMkLst>
            <pc:docMk/>
            <pc:sldMk cId="3311125186" sldId="262"/>
            <ac:picMk id="8" creationId="{DF4D67C4-8E12-4ACD-8193-7E2CA89CF2CA}"/>
          </ac:picMkLst>
        </pc:picChg>
        <pc:picChg chg="add mod">
          <ac:chgData name="Juan Sebastian Pulecio Romero" userId="S::j-pulecio@javeriana.edu.co::6973612d-8522-4644-8518-51f50d5c7327" providerId="AD" clId="Web-{6A00195F-DC45-419E-A364-EA7C142CF349}" dt="2020-11-25T00:36:31.871" v="9" actId="1076"/>
          <ac:picMkLst>
            <pc:docMk/>
            <pc:sldMk cId="3311125186" sldId="262"/>
            <ac:picMk id="9" creationId="{69CB238D-7B47-433C-9CD8-08C2D62FF3DC}"/>
          </ac:picMkLst>
        </pc:picChg>
      </pc:sldChg>
      <pc:sldChg chg="addSp delSp modSp">
        <pc:chgData name="Juan Sebastian Pulecio Romero" userId="S::j-pulecio@javeriana.edu.co::6973612d-8522-4644-8518-51f50d5c7327" providerId="AD" clId="Web-{6A00195F-DC45-419E-A364-EA7C142CF349}" dt="2020-11-25T01:33:10.953" v="11"/>
        <pc:sldMkLst>
          <pc:docMk/>
          <pc:sldMk cId="4027767490" sldId="270"/>
        </pc:sldMkLst>
        <pc:spChg chg="mod ord">
          <ac:chgData name="Juan Sebastian Pulecio Romero" userId="S::j-pulecio@javeriana.edu.co::6973612d-8522-4644-8518-51f50d5c7327" providerId="AD" clId="Web-{6A00195F-DC45-419E-A364-EA7C142CF349}" dt="2020-11-25T01:33:10.953" v="11"/>
          <ac:spMkLst>
            <pc:docMk/>
            <pc:sldMk cId="4027767490" sldId="270"/>
            <ac:spMk id="2" creationId="{3ED3BE99-CCEB-4136-B7ED-9B40F3ED01E6}"/>
          </ac:spMkLst>
        </pc:spChg>
        <pc:spChg chg="del">
          <ac:chgData name="Juan Sebastian Pulecio Romero" userId="S::j-pulecio@javeriana.edu.co::6973612d-8522-4644-8518-51f50d5c7327" providerId="AD" clId="Web-{6A00195F-DC45-419E-A364-EA7C142CF349}" dt="2020-11-25T01:33:07.125" v="10"/>
          <ac:spMkLst>
            <pc:docMk/>
            <pc:sldMk cId="4027767490" sldId="270"/>
            <ac:spMk id="3" creationId="{662AD1E5-754D-4550-A655-72B36A285854}"/>
          </ac:spMkLst>
        </pc:spChg>
        <pc:spChg chg="del">
          <ac:chgData name="Juan Sebastian Pulecio Romero" userId="S::j-pulecio@javeriana.edu.co::6973612d-8522-4644-8518-51f50d5c7327" providerId="AD" clId="Web-{6A00195F-DC45-419E-A364-EA7C142CF349}" dt="2020-11-25T01:33:10.953" v="11"/>
          <ac:spMkLst>
            <pc:docMk/>
            <pc:sldMk cId="4027767490" sldId="270"/>
            <ac:spMk id="8" creationId="{BC67B137-15B0-4AF6-94A8-AC00BA8D7BE3}"/>
          </ac:spMkLst>
        </pc:spChg>
        <pc:spChg chg="del">
          <ac:chgData name="Juan Sebastian Pulecio Romero" userId="S::j-pulecio@javeriana.edu.co::6973612d-8522-4644-8518-51f50d5c7327" providerId="AD" clId="Web-{6A00195F-DC45-419E-A364-EA7C142CF349}" dt="2020-11-25T01:33:10.953" v="11"/>
          <ac:spMkLst>
            <pc:docMk/>
            <pc:sldMk cId="4027767490" sldId="270"/>
            <ac:spMk id="10" creationId="{5699F27B-22F2-45E1-BFB8-2B1FF14A955D}"/>
          </ac:spMkLst>
        </pc:spChg>
        <pc:spChg chg="add">
          <ac:chgData name="Juan Sebastian Pulecio Romero" userId="S::j-pulecio@javeriana.edu.co::6973612d-8522-4644-8518-51f50d5c7327" providerId="AD" clId="Web-{6A00195F-DC45-419E-A364-EA7C142CF349}" dt="2020-11-25T01:33:10.953" v="11"/>
          <ac:spMkLst>
            <pc:docMk/>
            <pc:sldMk cId="4027767490" sldId="270"/>
            <ac:spMk id="17" creationId="{3015786B-EDF9-4D06-86F8-138A81A3773C}"/>
          </ac:spMkLst>
        </pc:spChg>
        <pc:spChg chg="add">
          <ac:chgData name="Juan Sebastian Pulecio Romero" userId="S::j-pulecio@javeriana.edu.co::6973612d-8522-4644-8518-51f50d5c7327" providerId="AD" clId="Web-{6A00195F-DC45-419E-A364-EA7C142CF349}" dt="2020-11-25T01:33:10.953" v="11"/>
          <ac:spMkLst>
            <pc:docMk/>
            <pc:sldMk cId="4027767490" sldId="270"/>
            <ac:spMk id="19" creationId="{CDAF4C44-C3B3-4BE9-B858-3F83253B504B}"/>
          </ac:spMkLst>
        </pc:spChg>
        <pc:spChg chg="add">
          <ac:chgData name="Juan Sebastian Pulecio Romero" userId="S::j-pulecio@javeriana.edu.co::6973612d-8522-4644-8518-51f50d5c7327" providerId="AD" clId="Web-{6A00195F-DC45-419E-A364-EA7C142CF349}" dt="2020-11-25T01:33:10.953" v="11"/>
          <ac:spMkLst>
            <pc:docMk/>
            <pc:sldMk cId="4027767490" sldId="270"/>
            <ac:spMk id="23" creationId="{867AC705-1B88-4AEF-9E75-53E3C7663959}"/>
          </ac:spMkLst>
        </pc:spChg>
        <pc:spChg chg="add">
          <ac:chgData name="Juan Sebastian Pulecio Romero" userId="S::j-pulecio@javeriana.edu.co::6973612d-8522-4644-8518-51f50d5c7327" providerId="AD" clId="Web-{6A00195F-DC45-419E-A364-EA7C142CF349}" dt="2020-11-25T01:33:10.953" v="11"/>
          <ac:spMkLst>
            <pc:docMk/>
            <pc:sldMk cId="4027767490" sldId="270"/>
            <ac:spMk id="25" creationId="{1222B340-9F1D-44A4-9F1C-85961E2759BB}"/>
          </ac:spMkLst>
        </pc:spChg>
        <pc:picChg chg="add mod ord">
          <ac:chgData name="Juan Sebastian Pulecio Romero" userId="S::j-pulecio@javeriana.edu.co::6973612d-8522-4644-8518-51f50d5c7327" providerId="AD" clId="Web-{6A00195F-DC45-419E-A364-EA7C142CF349}" dt="2020-11-25T01:33:10.953" v="11"/>
          <ac:picMkLst>
            <pc:docMk/>
            <pc:sldMk cId="4027767490" sldId="270"/>
            <ac:picMk id="4" creationId="{3B4BB43C-0D5F-4D98-AADD-49463E3BE63B}"/>
          </ac:picMkLst>
        </pc:picChg>
        <pc:cxnChg chg="del">
          <ac:chgData name="Juan Sebastian Pulecio Romero" userId="S::j-pulecio@javeriana.edu.co::6973612d-8522-4644-8518-51f50d5c7327" providerId="AD" clId="Web-{6A00195F-DC45-419E-A364-EA7C142CF349}" dt="2020-11-25T01:33:10.953" v="11"/>
          <ac:cxnSpMkLst>
            <pc:docMk/>
            <pc:sldMk cId="4027767490" sldId="270"/>
            <ac:cxnSpMk id="12" creationId="{633ABDA7-FF8C-4E26-8C7D-47E0AE54EA20}"/>
          </ac:cxnSpMkLst>
        </pc:cxnChg>
        <pc:cxnChg chg="add">
          <ac:chgData name="Juan Sebastian Pulecio Romero" userId="S::j-pulecio@javeriana.edu.co::6973612d-8522-4644-8518-51f50d5c7327" providerId="AD" clId="Web-{6A00195F-DC45-419E-A364-EA7C142CF349}" dt="2020-11-25T01:33:10.953" v="11"/>
          <ac:cxnSpMkLst>
            <pc:docMk/>
            <pc:sldMk cId="4027767490" sldId="270"/>
            <ac:cxnSpMk id="21" creationId="{B914FCD7-4475-4DE4-BCF9-F3032ECA5C7A}"/>
          </ac:cxnSpMkLst>
        </pc:cxnChg>
        <pc:cxnChg chg="add">
          <ac:chgData name="Juan Sebastian Pulecio Romero" userId="S::j-pulecio@javeriana.edu.co::6973612d-8522-4644-8518-51f50d5c7327" providerId="AD" clId="Web-{6A00195F-DC45-419E-A364-EA7C142CF349}" dt="2020-11-25T01:33:10.953" v="11"/>
          <ac:cxnSpMkLst>
            <pc:docMk/>
            <pc:sldMk cId="4027767490" sldId="270"/>
            <ac:cxnSpMk id="27" creationId="{D8F91EB6-B07B-462E-9150-975BAA91B620}"/>
          </ac:cxnSpMkLst>
        </pc:cxnChg>
      </pc:sldChg>
    </pc:docChg>
  </pc:docChgLst>
  <pc:docChgLst>
    <pc:chgData name="Juan Sebastian Pulecio Romero" userId="S::j-pulecio@javeriana.edu.co::6973612d-8522-4644-8518-51f50d5c7327" providerId="AD" clId="Web-{AF147C01-4361-4F86-8D23-D97AE2161F42}"/>
    <pc:docChg chg="modSld">
      <pc:chgData name="Juan Sebastian Pulecio Romero" userId="S::j-pulecio@javeriana.edu.co::6973612d-8522-4644-8518-51f50d5c7327" providerId="AD" clId="Web-{AF147C01-4361-4F86-8D23-D97AE2161F42}" dt="2020-11-27T13:24:30.434" v="152" actId="20577"/>
      <pc:docMkLst>
        <pc:docMk/>
      </pc:docMkLst>
      <pc:sldChg chg="modSp">
        <pc:chgData name="Juan Sebastian Pulecio Romero" userId="S::j-pulecio@javeriana.edu.co::6973612d-8522-4644-8518-51f50d5c7327" providerId="AD" clId="Web-{AF147C01-4361-4F86-8D23-D97AE2161F42}" dt="2020-11-27T13:23:46.448" v="74" actId="20577"/>
        <pc:sldMkLst>
          <pc:docMk/>
          <pc:sldMk cId="2002132848" sldId="275"/>
        </pc:sldMkLst>
        <pc:spChg chg="mod">
          <ac:chgData name="Juan Sebastian Pulecio Romero" userId="S::j-pulecio@javeriana.edu.co::6973612d-8522-4644-8518-51f50d5c7327" providerId="AD" clId="Web-{AF147C01-4361-4F86-8D23-D97AE2161F42}" dt="2020-11-27T13:23:46.448" v="74" actId="20577"/>
          <ac:spMkLst>
            <pc:docMk/>
            <pc:sldMk cId="2002132848" sldId="275"/>
            <ac:spMk id="3" creationId="{2B02A23C-0552-48D1-B852-983C94B51F0C}"/>
          </ac:spMkLst>
        </pc:spChg>
      </pc:sldChg>
      <pc:sldChg chg="modSp">
        <pc:chgData name="Juan Sebastian Pulecio Romero" userId="S::j-pulecio@javeriana.edu.co::6973612d-8522-4644-8518-51f50d5c7327" providerId="AD" clId="Web-{AF147C01-4361-4F86-8D23-D97AE2161F42}" dt="2020-11-27T13:24:16.449" v="150" actId="20577"/>
        <pc:sldMkLst>
          <pc:docMk/>
          <pc:sldMk cId="719211251" sldId="276"/>
        </pc:sldMkLst>
        <pc:spChg chg="mod">
          <ac:chgData name="Juan Sebastian Pulecio Romero" userId="S::j-pulecio@javeriana.edu.co::6973612d-8522-4644-8518-51f50d5c7327" providerId="AD" clId="Web-{AF147C01-4361-4F86-8D23-D97AE2161F42}" dt="2020-11-27T13:24:16.449" v="150" actId="20577"/>
          <ac:spMkLst>
            <pc:docMk/>
            <pc:sldMk cId="719211251" sldId="276"/>
            <ac:spMk id="2" creationId="{BF9D8208-E80D-49AA-BEA8-C506F1B1DA95}"/>
          </ac:spMkLst>
        </pc:spChg>
      </pc:sldChg>
      <pc:sldChg chg="modSp">
        <pc:chgData name="Juan Sebastian Pulecio Romero" userId="S::j-pulecio@javeriana.edu.co::6973612d-8522-4644-8518-51f50d5c7327" providerId="AD" clId="Web-{AF147C01-4361-4F86-8D23-D97AE2161F42}" dt="2020-11-27T13:21:44.884" v="24" actId="20577"/>
        <pc:sldMkLst>
          <pc:docMk/>
          <pc:sldMk cId="224666918" sldId="278"/>
        </pc:sldMkLst>
        <pc:spChg chg="mod">
          <ac:chgData name="Juan Sebastian Pulecio Romero" userId="S::j-pulecio@javeriana.edu.co::6973612d-8522-4644-8518-51f50d5c7327" providerId="AD" clId="Web-{AF147C01-4361-4F86-8D23-D97AE2161F42}" dt="2020-11-27T13:21:44.884" v="24" actId="20577"/>
          <ac:spMkLst>
            <pc:docMk/>
            <pc:sldMk cId="224666918" sldId="278"/>
            <ac:spMk id="5" creationId="{00AE632B-A840-4B65-B483-C47FFCAD805F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36876F-9BA9-4331-A306-0F49B9929A8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97F6F05A-A9FB-4B58-B5D1-510C8B30E5AB}">
      <dgm:prSet/>
      <dgm:spPr/>
      <dgm:t>
        <a:bodyPr/>
        <a:lstStyle/>
        <a:p>
          <a:pPr>
            <a:defRPr cap="all"/>
          </a:pPr>
          <a:r>
            <a:rPr lang="es-MX"/>
            <a:t>Dispositivos  USB </a:t>
          </a:r>
          <a:endParaRPr lang="en-US"/>
        </a:p>
      </dgm:t>
    </dgm:pt>
    <dgm:pt modelId="{EFDCDDFA-1132-4EB2-BDEF-6DE30BCFF2BB}" type="parTrans" cxnId="{11A82397-85BF-4FCA-84FE-C5836D605CDF}">
      <dgm:prSet/>
      <dgm:spPr/>
      <dgm:t>
        <a:bodyPr/>
        <a:lstStyle/>
        <a:p>
          <a:endParaRPr lang="en-US"/>
        </a:p>
      </dgm:t>
    </dgm:pt>
    <dgm:pt modelId="{7A111760-7FA7-4F3A-B6EA-2E373F0F15CC}" type="sibTrans" cxnId="{11A82397-85BF-4FCA-84FE-C5836D605CDF}">
      <dgm:prSet/>
      <dgm:spPr/>
      <dgm:t>
        <a:bodyPr/>
        <a:lstStyle/>
        <a:p>
          <a:endParaRPr lang="en-US"/>
        </a:p>
      </dgm:t>
    </dgm:pt>
    <dgm:pt modelId="{9452D7DC-E96C-4C77-B3B7-730285098743}">
      <dgm:prSet/>
      <dgm:spPr/>
      <dgm:t>
        <a:bodyPr/>
        <a:lstStyle/>
        <a:p>
          <a:pPr>
            <a:defRPr cap="all"/>
          </a:pPr>
          <a:r>
            <a:rPr lang="es-MX"/>
            <a:t>CD, DVD</a:t>
          </a:r>
          <a:endParaRPr lang="en-US"/>
        </a:p>
      </dgm:t>
    </dgm:pt>
    <dgm:pt modelId="{2FC4FEF8-19CD-4E1B-B63E-5E0AEA341513}" type="parTrans" cxnId="{CDF2F526-9AF4-47C4-83AD-CE42292A95A2}">
      <dgm:prSet/>
      <dgm:spPr/>
      <dgm:t>
        <a:bodyPr/>
        <a:lstStyle/>
        <a:p>
          <a:endParaRPr lang="en-US"/>
        </a:p>
      </dgm:t>
    </dgm:pt>
    <dgm:pt modelId="{42810166-162E-4707-9A19-6337DA19A30D}" type="sibTrans" cxnId="{CDF2F526-9AF4-47C4-83AD-CE42292A95A2}">
      <dgm:prSet/>
      <dgm:spPr/>
      <dgm:t>
        <a:bodyPr/>
        <a:lstStyle/>
        <a:p>
          <a:endParaRPr lang="en-US"/>
        </a:p>
      </dgm:t>
    </dgm:pt>
    <dgm:pt modelId="{5C329B6C-E3D4-48A2-ACAC-FE10F6567120}" type="pres">
      <dgm:prSet presAssocID="{DD36876F-9BA9-4331-A306-0F49B9929A88}" presName="root" presStyleCnt="0">
        <dgm:presLayoutVars>
          <dgm:dir/>
          <dgm:resizeHandles val="exact"/>
        </dgm:presLayoutVars>
      </dgm:prSet>
      <dgm:spPr/>
    </dgm:pt>
    <dgm:pt modelId="{FDDA1807-8F45-4049-AF0B-3B27D50A36EE}" type="pres">
      <dgm:prSet presAssocID="{97F6F05A-A9FB-4B58-B5D1-510C8B30E5AB}" presName="compNode" presStyleCnt="0"/>
      <dgm:spPr/>
    </dgm:pt>
    <dgm:pt modelId="{CEDF655F-7E40-47A9-BBB1-688ABA69B33C}" type="pres">
      <dgm:prSet presAssocID="{97F6F05A-A9FB-4B58-B5D1-510C8B30E5AB}" presName="iconBgRect" presStyleLbl="bgShp" presStyleIdx="0" presStyleCnt="2"/>
      <dgm:spPr/>
    </dgm:pt>
    <dgm:pt modelId="{3A3D28CC-5ABF-4B92-9B20-3E9936E70487}" type="pres">
      <dgm:prSet presAssocID="{97F6F05A-A9FB-4B58-B5D1-510C8B30E5A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B"/>
        </a:ext>
      </dgm:extLst>
    </dgm:pt>
    <dgm:pt modelId="{E6D58E73-2226-40A7-98C8-32D3A332D178}" type="pres">
      <dgm:prSet presAssocID="{97F6F05A-A9FB-4B58-B5D1-510C8B30E5AB}" presName="spaceRect" presStyleCnt="0"/>
      <dgm:spPr/>
    </dgm:pt>
    <dgm:pt modelId="{E9AB44DD-8810-4073-8C78-70B8F2936A2C}" type="pres">
      <dgm:prSet presAssocID="{97F6F05A-A9FB-4B58-B5D1-510C8B30E5AB}" presName="textRect" presStyleLbl="revTx" presStyleIdx="0" presStyleCnt="2">
        <dgm:presLayoutVars>
          <dgm:chMax val="1"/>
          <dgm:chPref val="1"/>
        </dgm:presLayoutVars>
      </dgm:prSet>
      <dgm:spPr/>
    </dgm:pt>
    <dgm:pt modelId="{E308BB05-482F-43DA-893D-B87240865613}" type="pres">
      <dgm:prSet presAssocID="{7A111760-7FA7-4F3A-B6EA-2E373F0F15CC}" presName="sibTrans" presStyleCnt="0"/>
      <dgm:spPr/>
    </dgm:pt>
    <dgm:pt modelId="{69877427-6C71-48F0-9466-0472635B10A0}" type="pres">
      <dgm:prSet presAssocID="{9452D7DC-E96C-4C77-B3B7-730285098743}" presName="compNode" presStyleCnt="0"/>
      <dgm:spPr/>
    </dgm:pt>
    <dgm:pt modelId="{C114DF5B-9E76-4C20-A3FD-8BF27DDFE79F}" type="pres">
      <dgm:prSet presAssocID="{9452D7DC-E96C-4C77-B3B7-730285098743}" presName="iconBgRect" presStyleLbl="bgShp" presStyleIdx="1" presStyleCnt="2"/>
      <dgm:spPr/>
    </dgm:pt>
    <dgm:pt modelId="{8A9BB6EB-FD8C-4909-B101-D50AEA46BB92}" type="pres">
      <dgm:prSet presAssocID="{9452D7DC-E96C-4C77-B3B7-73028509874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VD player"/>
        </a:ext>
      </dgm:extLst>
    </dgm:pt>
    <dgm:pt modelId="{608EB7D4-6A74-4BE3-8A26-FBC427AA4559}" type="pres">
      <dgm:prSet presAssocID="{9452D7DC-E96C-4C77-B3B7-730285098743}" presName="spaceRect" presStyleCnt="0"/>
      <dgm:spPr/>
    </dgm:pt>
    <dgm:pt modelId="{EE893C29-9D4C-4558-8CA8-C30BCF466731}" type="pres">
      <dgm:prSet presAssocID="{9452D7DC-E96C-4C77-B3B7-73028509874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DF2F526-9AF4-47C4-83AD-CE42292A95A2}" srcId="{DD36876F-9BA9-4331-A306-0F49B9929A88}" destId="{9452D7DC-E96C-4C77-B3B7-730285098743}" srcOrd="1" destOrd="0" parTransId="{2FC4FEF8-19CD-4E1B-B63E-5E0AEA341513}" sibTransId="{42810166-162E-4707-9A19-6337DA19A30D}"/>
    <dgm:cxn modelId="{13002D57-6ECE-4E3D-BBE8-84FB6C7B0430}" type="presOf" srcId="{9452D7DC-E96C-4C77-B3B7-730285098743}" destId="{EE893C29-9D4C-4558-8CA8-C30BCF466731}" srcOrd="0" destOrd="0" presId="urn:microsoft.com/office/officeart/2018/5/layout/IconCircleLabelList"/>
    <dgm:cxn modelId="{11A82397-85BF-4FCA-84FE-C5836D605CDF}" srcId="{DD36876F-9BA9-4331-A306-0F49B9929A88}" destId="{97F6F05A-A9FB-4B58-B5D1-510C8B30E5AB}" srcOrd="0" destOrd="0" parTransId="{EFDCDDFA-1132-4EB2-BDEF-6DE30BCFF2BB}" sibTransId="{7A111760-7FA7-4F3A-B6EA-2E373F0F15CC}"/>
    <dgm:cxn modelId="{9DDCE0DA-1668-466F-BA51-0E0923FE2DD5}" type="presOf" srcId="{97F6F05A-A9FB-4B58-B5D1-510C8B30E5AB}" destId="{E9AB44DD-8810-4073-8C78-70B8F2936A2C}" srcOrd="0" destOrd="0" presId="urn:microsoft.com/office/officeart/2018/5/layout/IconCircleLabelList"/>
    <dgm:cxn modelId="{944D2FDE-07D0-45BB-B3F4-560662294CB6}" type="presOf" srcId="{DD36876F-9BA9-4331-A306-0F49B9929A88}" destId="{5C329B6C-E3D4-48A2-ACAC-FE10F6567120}" srcOrd="0" destOrd="0" presId="urn:microsoft.com/office/officeart/2018/5/layout/IconCircleLabelList"/>
    <dgm:cxn modelId="{12FDEF2B-20DB-4AD6-BBCB-F83A1B1778C3}" type="presParOf" srcId="{5C329B6C-E3D4-48A2-ACAC-FE10F6567120}" destId="{FDDA1807-8F45-4049-AF0B-3B27D50A36EE}" srcOrd="0" destOrd="0" presId="urn:microsoft.com/office/officeart/2018/5/layout/IconCircleLabelList"/>
    <dgm:cxn modelId="{835A15D3-FDBF-48F1-9BFC-9402B17D3772}" type="presParOf" srcId="{FDDA1807-8F45-4049-AF0B-3B27D50A36EE}" destId="{CEDF655F-7E40-47A9-BBB1-688ABA69B33C}" srcOrd="0" destOrd="0" presId="urn:microsoft.com/office/officeart/2018/5/layout/IconCircleLabelList"/>
    <dgm:cxn modelId="{467D4665-8C45-459C-A124-6BF07C7A719A}" type="presParOf" srcId="{FDDA1807-8F45-4049-AF0B-3B27D50A36EE}" destId="{3A3D28CC-5ABF-4B92-9B20-3E9936E70487}" srcOrd="1" destOrd="0" presId="urn:microsoft.com/office/officeart/2018/5/layout/IconCircleLabelList"/>
    <dgm:cxn modelId="{2EDBB17F-46FF-47EA-AB40-E2110F285B7A}" type="presParOf" srcId="{FDDA1807-8F45-4049-AF0B-3B27D50A36EE}" destId="{E6D58E73-2226-40A7-98C8-32D3A332D178}" srcOrd="2" destOrd="0" presId="urn:microsoft.com/office/officeart/2018/5/layout/IconCircleLabelList"/>
    <dgm:cxn modelId="{93C51FEE-BF2A-4698-9327-C428CF5318FC}" type="presParOf" srcId="{FDDA1807-8F45-4049-AF0B-3B27D50A36EE}" destId="{E9AB44DD-8810-4073-8C78-70B8F2936A2C}" srcOrd="3" destOrd="0" presId="urn:microsoft.com/office/officeart/2018/5/layout/IconCircleLabelList"/>
    <dgm:cxn modelId="{FB8B5E0D-3746-4297-A70E-83D377129F8E}" type="presParOf" srcId="{5C329B6C-E3D4-48A2-ACAC-FE10F6567120}" destId="{E308BB05-482F-43DA-893D-B87240865613}" srcOrd="1" destOrd="0" presId="urn:microsoft.com/office/officeart/2018/5/layout/IconCircleLabelList"/>
    <dgm:cxn modelId="{5B3653DE-9123-493B-9EC9-E5B41DFF5B40}" type="presParOf" srcId="{5C329B6C-E3D4-48A2-ACAC-FE10F6567120}" destId="{69877427-6C71-48F0-9466-0472635B10A0}" srcOrd="2" destOrd="0" presId="urn:microsoft.com/office/officeart/2018/5/layout/IconCircleLabelList"/>
    <dgm:cxn modelId="{59498AE7-FC3F-4820-B006-6F44A290DF1E}" type="presParOf" srcId="{69877427-6C71-48F0-9466-0472635B10A0}" destId="{C114DF5B-9E76-4C20-A3FD-8BF27DDFE79F}" srcOrd="0" destOrd="0" presId="urn:microsoft.com/office/officeart/2018/5/layout/IconCircleLabelList"/>
    <dgm:cxn modelId="{AFA344D9-71D3-45DA-B03A-51C05CA7FC00}" type="presParOf" srcId="{69877427-6C71-48F0-9466-0472635B10A0}" destId="{8A9BB6EB-FD8C-4909-B101-D50AEA46BB92}" srcOrd="1" destOrd="0" presId="urn:microsoft.com/office/officeart/2018/5/layout/IconCircleLabelList"/>
    <dgm:cxn modelId="{C776B347-EE6D-4592-904D-C7847EF98264}" type="presParOf" srcId="{69877427-6C71-48F0-9466-0472635B10A0}" destId="{608EB7D4-6A74-4BE3-8A26-FBC427AA4559}" srcOrd="2" destOrd="0" presId="urn:microsoft.com/office/officeart/2018/5/layout/IconCircleLabelList"/>
    <dgm:cxn modelId="{77140EF1-C49A-440E-82AC-7F1C7D43E3DE}" type="presParOf" srcId="{69877427-6C71-48F0-9466-0472635B10A0}" destId="{EE893C29-9D4C-4558-8CA8-C30BCF46673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F655F-7E40-47A9-BBB1-688ABA69B33C}">
      <dsp:nvSpPr>
        <dsp:cNvPr id="0" name=""/>
        <dsp:cNvSpPr/>
      </dsp:nvSpPr>
      <dsp:spPr>
        <a:xfrm>
          <a:off x="1723331" y="98734"/>
          <a:ext cx="2196000" cy="2196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3D28CC-5ABF-4B92-9B20-3E9936E70487}">
      <dsp:nvSpPr>
        <dsp:cNvPr id="0" name=""/>
        <dsp:cNvSpPr/>
      </dsp:nvSpPr>
      <dsp:spPr>
        <a:xfrm>
          <a:off x="2191331" y="566734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AB44DD-8810-4073-8C78-70B8F2936A2C}">
      <dsp:nvSpPr>
        <dsp:cNvPr id="0" name=""/>
        <dsp:cNvSpPr/>
      </dsp:nvSpPr>
      <dsp:spPr>
        <a:xfrm>
          <a:off x="1021331" y="297873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3200" kern="1200"/>
            <a:t>Dispositivos  USB </a:t>
          </a:r>
          <a:endParaRPr lang="en-US" sz="3200" kern="1200"/>
        </a:p>
      </dsp:txBody>
      <dsp:txXfrm>
        <a:off x="1021331" y="2978735"/>
        <a:ext cx="3600000" cy="720000"/>
      </dsp:txXfrm>
    </dsp:sp>
    <dsp:sp modelId="{C114DF5B-9E76-4C20-A3FD-8BF27DDFE79F}">
      <dsp:nvSpPr>
        <dsp:cNvPr id="0" name=""/>
        <dsp:cNvSpPr/>
      </dsp:nvSpPr>
      <dsp:spPr>
        <a:xfrm>
          <a:off x="5953331" y="98734"/>
          <a:ext cx="2196000" cy="2196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BB6EB-FD8C-4909-B101-D50AEA46BB92}">
      <dsp:nvSpPr>
        <dsp:cNvPr id="0" name=""/>
        <dsp:cNvSpPr/>
      </dsp:nvSpPr>
      <dsp:spPr>
        <a:xfrm>
          <a:off x="6421331" y="566734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93C29-9D4C-4558-8CA8-C30BCF466731}">
      <dsp:nvSpPr>
        <dsp:cNvPr id="0" name=""/>
        <dsp:cNvSpPr/>
      </dsp:nvSpPr>
      <dsp:spPr>
        <a:xfrm>
          <a:off x="5251331" y="297873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3200" kern="1200"/>
            <a:t>CD, DVD</a:t>
          </a:r>
          <a:endParaRPr lang="en-US" sz="3200" kern="1200"/>
        </a:p>
      </dsp:txBody>
      <dsp:txXfrm>
        <a:off x="5251331" y="2978735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447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54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24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85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32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13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1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1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97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8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9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losp.org/pdf/spm/2007.v49n3/218-226" TargetMode="External"/><Relationship Id="rId7" Type="http://schemas.openxmlformats.org/officeDocument/2006/relationships/hyperlink" Target="http://home.iitk.ac.in/~tksen/TKsite/ABSTRACT/RECENT/abs12.htm" TargetMode="External"/><Relationship Id="rId2" Type="http://schemas.openxmlformats.org/officeDocument/2006/relationships/hyperlink" Target="https://www.researchgate.net/publication/320430601_Numerical_Study_of_Kermack-Mckendrik_SIR_Model_to_Predict_the_Outbreak_of_Ebola_Virus_Diseases_Using_Euler_and_Fourth_Order_Runge-Kutta_Method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ublication/327512045_Solving_a_modified_nonlinear_epidemiological_model_of_computer_viruses_by_homotopy_analysis_method/fulltext/5b92b54aa6fdccfd5422b3be/Solving-a-modified-nonlinear-epidemiological-model-of-computer-viruses-by-homotopy-analysis-method.pdf" TargetMode="External"/><Relationship Id="rId5" Type="http://schemas.openxmlformats.org/officeDocument/2006/relationships/hyperlink" Target="http://www.scielo.org.co/pdf/rsap/v22n1/0124-0064-rsap-22-01-e185977.pdf" TargetMode="External"/><Relationship Id="rId4" Type="http://schemas.openxmlformats.org/officeDocument/2006/relationships/hyperlink" Target="https://www.aimspress.com/fileOther/PDF/Bioengineering/bioeng-07-03-013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750D7-24A8-49FA-A959-E247A4E3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561" y="450653"/>
            <a:ext cx="11649414" cy="3190270"/>
          </a:xfrm>
        </p:spPr>
        <p:txBody>
          <a:bodyPr anchor="b">
            <a:normAutofit/>
          </a:bodyPr>
          <a:lstStyle/>
          <a:p>
            <a:r>
              <a:rPr lang="es-MX"/>
              <a:t>Proyecto análisis numérico 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2436C3-4762-4542-9B41-D8B4CC95F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8721" y="4261521"/>
            <a:ext cx="10189792" cy="695307"/>
          </a:xfrm>
        </p:spPr>
        <p:txBody>
          <a:bodyPr anchor="t">
            <a:noAutofit/>
          </a:bodyPr>
          <a:lstStyle/>
          <a:p>
            <a:r>
              <a:rPr lang="es-MX" sz="3600"/>
              <a:t>Métodos SIR y SI para infecciones locales de equipos</a:t>
            </a:r>
            <a:endParaRPr lang="es-MX" sz="3600">
              <a:ea typeface="Meiryo"/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EDBC241A-4120-4B10-A04C-9036EF6B4B57}"/>
              </a:ext>
            </a:extLst>
          </p:cNvPr>
          <p:cNvSpPr txBox="1">
            <a:spLocks/>
          </p:cNvSpPr>
          <p:nvPr/>
        </p:nvSpPr>
        <p:spPr>
          <a:xfrm>
            <a:off x="2163822" y="5443015"/>
            <a:ext cx="7888080" cy="805288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>
                <a:ea typeface="Meiryo"/>
              </a:rPr>
              <a:t>Realizado por: María Paula </a:t>
            </a:r>
            <a:r>
              <a:rPr lang="es-MX" sz="1600" err="1">
                <a:ea typeface="Meiryo"/>
              </a:rPr>
              <a:t>Covelli</a:t>
            </a:r>
            <a:r>
              <a:rPr lang="es-MX" sz="1600">
                <a:ea typeface="Meiryo"/>
              </a:rPr>
              <a:t>, Mateo Henao y Juan Sebastián </a:t>
            </a:r>
            <a:r>
              <a:rPr lang="es-MX" sz="1600" err="1">
                <a:ea typeface="Meiryo"/>
              </a:rPr>
              <a:t>Pulecio</a:t>
            </a:r>
            <a:endParaRPr lang="es-MX" sz="160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1430577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AA550-FF0A-4BEA-9E89-131D60FF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Metodos</a:t>
            </a:r>
            <a:r>
              <a:rPr lang="es-MX" dirty="0"/>
              <a:t> </a:t>
            </a:r>
            <a:r>
              <a:rPr lang="es-MX" dirty="0" err="1"/>
              <a:t>numericos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E4BDD6-B440-449B-8A2F-EDC4A29B9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102153"/>
            <a:ext cx="4754880" cy="777240"/>
          </a:xfrm>
        </p:spPr>
        <p:txBody>
          <a:bodyPr/>
          <a:lstStyle/>
          <a:p>
            <a:r>
              <a:rPr lang="es-MX"/>
              <a:t>Adams-Bashfoth</a:t>
            </a:r>
            <a:endParaRPr lang="es-MX" dirty="0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E34E1234-66F8-4862-B47C-F6C4747B7B17}"/>
              </a:ext>
            </a:extLst>
          </p:cNvPr>
          <p:cNvSpPr txBox="1">
            <a:spLocks/>
          </p:cNvSpPr>
          <p:nvPr/>
        </p:nvSpPr>
        <p:spPr>
          <a:xfrm>
            <a:off x="6198080" y="2096402"/>
            <a:ext cx="4754880" cy="777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Corbe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Euler</a:t>
            </a:r>
          </a:p>
        </p:txBody>
      </p:sp>
      <p:pic>
        <p:nvPicPr>
          <p:cNvPr id="6" name="Imagen 9">
            <a:extLst>
              <a:ext uri="{FF2B5EF4-FFF2-40B4-BE49-F238E27FC236}">
                <a16:creationId xmlns:a16="http://schemas.microsoft.com/office/drawing/2014/main" id="{DA8F3B24-D5C9-4195-B2E5-18C648A73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533" y="4822705"/>
            <a:ext cx="2660709" cy="1540174"/>
          </a:xfrm>
          <a:prstGeom prst="rect">
            <a:avLst/>
          </a:prstGeom>
        </p:spPr>
      </p:pic>
      <p:pic>
        <p:nvPicPr>
          <p:cNvPr id="10" name="Imagen 10">
            <a:extLst>
              <a:ext uri="{FF2B5EF4-FFF2-40B4-BE49-F238E27FC236}">
                <a16:creationId xmlns:a16="http://schemas.microsoft.com/office/drawing/2014/main" id="{D0F64527-3F4E-4EF6-AB03-E44343EC9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938" y="4231166"/>
            <a:ext cx="2524125" cy="581025"/>
          </a:xfrm>
          <a:prstGeom prst="rect">
            <a:avLst/>
          </a:prstGeom>
        </p:spPr>
      </p:pic>
      <p:pic>
        <p:nvPicPr>
          <p:cNvPr id="11" name="Imagen 11">
            <a:extLst>
              <a:ext uri="{FF2B5EF4-FFF2-40B4-BE49-F238E27FC236}">
                <a16:creationId xmlns:a16="http://schemas.microsoft.com/office/drawing/2014/main" id="{70718863-7ABF-41AA-BF5B-30B42A8CA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857" y="3427023"/>
            <a:ext cx="1676400" cy="895350"/>
          </a:xfrm>
          <a:prstGeom prst="rect">
            <a:avLst/>
          </a:prstGeom>
        </p:spPr>
      </p:pic>
      <p:pic>
        <p:nvPicPr>
          <p:cNvPr id="12" name="Imagen 12">
            <a:extLst>
              <a:ext uri="{FF2B5EF4-FFF2-40B4-BE49-F238E27FC236}">
                <a16:creationId xmlns:a16="http://schemas.microsoft.com/office/drawing/2014/main" id="{3B940D1F-435A-4175-8F62-8DEAF8F56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350" y="3152326"/>
            <a:ext cx="1581150" cy="409575"/>
          </a:xfrm>
          <a:prstGeom prst="rect">
            <a:avLst/>
          </a:prstGeom>
        </p:spPr>
      </p:pic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00AE632B-A840-4B65-B483-C47FFCAD805F}"/>
              </a:ext>
            </a:extLst>
          </p:cNvPr>
          <p:cNvSpPr txBox="1">
            <a:spLocks/>
          </p:cNvSpPr>
          <p:nvPr/>
        </p:nvSpPr>
        <p:spPr>
          <a:xfrm>
            <a:off x="1050985" y="2973420"/>
            <a:ext cx="4754880" cy="777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Corbe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s-MX" sz="2600" dirty="0"/>
              <a:t>Tiende a ser inexacto</a:t>
            </a:r>
            <a:r>
              <a:rPr lang="es-MX" dirty="0"/>
              <a:t>.</a:t>
            </a:r>
            <a:r>
              <a:rPr lang="es-MX" sz="1700" dirty="0"/>
              <a:t>[6]</a:t>
            </a:r>
            <a:endParaRPr lang="es-MX" sz="1700"/>
          </a:p>
          <a:p>
            <a:pPr marL="342900" indent="-342900">
              <a:buFont typeface="Arial" pitchFamily="34" charset="0"/>
              <a:buChar char="•"/>
            </a:pPr>
            <a:endParaRPr lang="es-MX" sz="2600" dirty="0"/>
          </a:p>
          <a:p>
            <a:pPr marL="342900" indent="-342900">
              <a:buFont typeface="Arial" pitchFamily="34" charset="0"/>
              <a:buChar char="•"/>
            </a:pPr>
            <a:endParaRPr lang="es-MX" sz="2600" dirty="0"/>
          </a:p>
          <a:p>
            <a:pPr marL="342900" indent="-342900">
              <a:buFont typeface="Arial" pitchFamily="34" charset="0"/>
              <a:buChar char="•"/>
            </a:pPr>
            <a:r>
              <a:rPr lang="es-MX" sz="2600" dirty="0"/>
              <a:t>Suele ser más inestable</a:t>
            </a:r>
            <a:r>
              <a:rPr lang="es-MX" dirty="0"/>
              <a:t> </a:t>
            </a:r>
            <a:r>
              <a:rPr lang="es-MX" sz="1700" dirty="0"/>
              <a:t>[6]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666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C9915-F6F3-41BC-AC83-3756DE33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/>
              <a:t>Explicación del código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D77BDF-E03B-495F-BEF1-ABD94BC2B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9745" y="1556754"/>
            <a:ext cx="10023027" cy="805461"/>
          </a:xfrm>
        </p:spPr>
        <p:txBody>
          <a:bodyPr/>
          <a:lstStyle/>
          <a:p>
            <a:r>
              <a:rPr lang="es-MX"/>
              <a:t>Los siguientes pasos se llevaron a cabo para ambos procesos: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027FD1A-DACC-4599-AD79-7003D8CB6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926" y="2429853"/>
            <a:ext cx="2384213" cy="8150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/>
              <a:t>Ingreso o lectura de los datos</a:t>
            </a:r>
          </a:p>
          <a:p>
            <a:endParaRPr lang="es-MX"/>
          </a:p>
        </p:txBody>
      </p:sp>
      <p:sp>
        <p:nvSpPr>
          <p:cNvPr id="5" name="Marcador de contenido 3">
            <a:extLst>
              <a:ext uri="{FF2B5EF4-FFF2-40B4-BE49-F238E27FC236}">
                <a16:creationId xmlns:a16="http://schemas.microsoft.com/office/drawing/2014/main" id="{A64F63DD-F32F-40FA-BEA3-AEB5DFD25C22}"/>
              </a:ext>
            </a:extLst>
          </p:cNvPr>
          <p:cNvSpPr txBox="1">
            <a:spLocks/>
          </p:cNvSpPr>
          <p:nvPr/>
        </p:nvSpPr>
        <p:spPr>
          <a:xfrm>
            <a:off x="3590808" y="2497586"/>
            <a:ext cx="3287324" cy="5422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620" indent="-342900"/>
            <a:r>
              <a:rPr lang="es-MX"/>
              <a:t>Creación y diseño de la app (</a:t>
            </a:r>
            <a:r>
              <a:rPr lang="es-MX" err="1"/>
              <a:t>Shiny</a:t>
            </a:r>
            <a:r>
              <a:rPr lang="es-MX"/>
              <a:t>)</a:t>
            </a:r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7BAE5DC9-77B5-4988-91B6-8398B0665476}"/>
              </a:ext>
            </a:extLst>
          </p:cNvPr>
          <p:cNvSpPr txBox="1">
            <a:spLocks/>
          </p:cNvSpPr>
          <p:nvPr/>
        </p:nvSpPr>
        <p:spPr>
          <a:xfrm>
            <a:off x="7080955" y="1415735"/>
            <a:ext cx="4867768" cy="366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/>
          </a:p>
          <a:p>
            <a:endParaRPr lang="es-MX"/>
          </a:p>
          <a:p>
            <a:r>
              <a:rPr lang="es-MX"/>
              <a:t>Obtención de gráficas y resultados de los modelos epidemiológicos aplicando los métodos de solución de sistemas de  ecuaciones diferenciales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F9102D1-ED71-4A86-B244-63CA74B0DC27}"/>
              </a:ext>
            </a:extLst>
          </p:cNvPr>
          <p:cNvCxnSpPr/>
          <p:nvPr/>
        </p:nvCxnSpPr>
        <p:spPr>
          <a:xfrm flipH="1">
            <a:off x="3121461" y="2426171"/>
            <a:ext cx="14970" cy="26503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476F084-0898-4A8B-9158-E1BE55EEC7F5}"/>
              </a:ext>
            </a:extLst>
          </p:cNvPr>
          <p:cNvCxnSpPr>
            <a:cxnSpLocks/>
          </p:cNvCxnSpPr>
          <p:nvPr/>
        </p:nvCxnSpPr>
        <p:spPr>
          <a:xfrm>
            <a:off x="6891703" y="2426171"/>
            <a:ext cx="12840" cy="265590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B917EE85-770D-4169-B1E0-021DA12AB2D1}"/>
              </a:ext>
            </a:extLst>
          </p:cNvPr>
          <p:cNvCxnSpPr/>
          <p:nvPr/>
        </p:nvCxnSpPr>
        <p:spPr>
          <a:xfrm>
            <a:off x="1687689" y="3159948"/>
            <a:ext cx="1882" cy="519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contenido 3">
            <a:extLst>
              <a:ext uri="{FF2B5EF4-FFF2-40B4-BE49-F238E27FC236}">
                <a16:creationId xmlns:a16="http://schemas.microsoft.com/office/drawing/2014/main" id="{88E58923-41C1-4B5D-BC3E-50469308993E}"/>
              </a:ext>
            </a:extLst>
          </p:cNvPr>
          <p:cNvSpPr txBox="1">
            <a:spLocks/>
          </p:cNvSpPr>
          <p:nvPr/>
        </p:nvSpPr>
        <p:spPr>
          <a:xfrm>
            <a:off x="533399" y="3729957"/>
            <a:ext cx="2384215" cy="21320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/>
              <a:t>Búsqueda de una base de datos confiable y con datos actuales</a:t>
            </a:r>
          </a:p>
          <a:p>
            <a:pPr algn="just"/>
            <a:endParaRPr lang="es-MX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D1A7B1A-0C49-4C84-871A-9B7BDDC7CE7B}"/>
              </a:ext>
            </a:extLst>
          </p:cNvPr>
          <p:cNvCxnSpPr>
            <a:cxnSpLocks/>
          </p:cNvCxnSpPr>
          <p:nvPr/>
        </p:nvCxnSpPr>
        <p:spPr>
          <a:xfrm>
            <a:off x="4935648" y="3241731"/>
            <a:ext cx="1882" cy="519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contenido 3">
            <a:extLst>
              <a:ext uri="{FF2B5EF4-FFF2-40B4-BE49-F238E27FC236}">
                <a16:creationId xmlns:a16="http://schemas.microsoft.com/office/drawing/2014/main" id="{A5543BD9-10BA-4B2D-AD2D-44E385DDB1B6}"/>
              </a:ext>
            </a:extLst>
          </p:cNvPr>
          <p:cNvSpPr txBox="1">
            <a:spLocks/>
          </p:cNvSpPr>
          <p:nvPr/>
        </p:nvSpPr>
        <p:spPr>
          <a:xfrm>
            <a:off x="3590806" y="3814624"/>
            <a:ext cx="2384215" cy="21320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/>
              <a:t>UI y Server</a:t>
            </a:r>
          </a:p>
          <a:p>
            <a:pPr algn="just"/>
            <a:endParaRPr lang="es-MX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B2CCA5E4-C070-4E3C-91D0-4F6385F9A1F5}"/>
              </a:ext>
            </a:extLst>
          </p:cNvPr>
          <p:cNvCxnSpPr>
            <a:cxnSpLocks/>
          </p:cNvCxnSpPr>
          <p:nvPr/>
        </p:nvCxnSpPr>
        <p:spPr>
          <a:xfrm>
            <a:off x="9539441" y="3678180"/>
            <a:ext cx="1882" cy="519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id="{8A2DD5E5-CAF5-4451-A42E-45B4F14724A7}"/>
              </a:ext>
            </a:extLst>
          </p:cNvPr>
          <p:cNvSpPr txBox="1">
            <a:spLocks/>
          </p:cNvSpPr>
          <p:nvPr/>
        </p:nvSpPr>
        <p:spPr>
          <a:xfrm>
            <a:off x="7410214" y="4247365"/>
            <a:ext cx="4359770" cy="1812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/>
              <a:t>Desarrollo de los métodos para solución de ecuaciones diferenciales</a:t>
            </a:r>
          </a:p>
          <a:p>
            <a:pPr algn="just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9774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910D50-ED0D-4E9B-A15F-B6006A8AB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BD1765-A4E8-49B1-A47D-BB648967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7CF7B8-8D2F-4D78-94AF-BB03AFCBB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95301C2-0D17-454C-902E-AC004E872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C78E39-B080-4066-8AE8-77101888B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4EAD854E-ED60-4C87-95C4-16853376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997653"/>
            <a:ext cx="9966960" cy="14473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100" b="1" cap="all"/>
              <a:t>Resultados de la simulación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14FC13D-2330-4B67-851F-AB27333933FE}"/>
              </a:ext>
            </a:extLst>
          </p:cNvPr>
          <p:cNvSpPr txBox="1"/>
          <p:nvPr/>
        </p:nvSpPr>
        <p:spPr>
          <a:xfrm>
            <a:off x="2429161" y="46104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MX"/>
              <a:t>SI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4B0C4A9-36C9-4B58-A4C1-60AEECE56F69}"/>
              </a:ext>
            </a:extLst>
          </p:cNvPr>
          <p:cNvSpPr txBox="1"/>
          <p:nvPr/>
        </p:nvSpPr>
        <p:spPr>
          <a:xfrm>
            <a:off x="8430294" y="44680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/>
              <a:t>SIR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0767BEB-7620-493E-8EA7-9CE54A0048CF}"/>
              </a:ext>
            </a:extLst>
          </p:cNvPr>
          <p:cNvSpPr txBox="1"/>
          <p:nvPr/>
        </p:nvSpPr>
        <p:spPr>
          <a:xfrm>
            <a:off x="2484863" y="4148254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/>
              <a:t>Se estudia únicamente la relación entre susceptibles y infectados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4E3285A-E921-4178-BCFE-04DFE7EB22D9}"/>
              </a:ext>
            </a:extLst>
          </p:cNvPr>
          <p:cNvSpPr txBox="1"/>
          <p:nvPr/>
        </p:nvSpPr>
        <p:spPr>
          <a:xfrm>
            <a:off x="7261302" y="4148254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/>
              <a:t>Se adicionan al estudio aquellos que pertenecen al grupo de recuperados </a:t>
            </a:r>
          </a:p>
        </p:txBody>
      </p:sp>
      <p:pic>
        <p:nvPicPr>
          <p:cNvPr id="9" name="Imagen 10">
            <a:extLst>
              <a:ext uri="{FF2B5EF4-FFF2-40B4-BE49-F238E27FC236}">
                <a16:creationId xmlns:a16="http://schemas.microsoft.com/office/drawing/2014/main" id="{56EBCACD-FA96-444F-B9D6-C2DF339F1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834" y="853399"/>
            <a:ext cx="3203275" cy="3282145"/>
          </a:xfrm>
          <a:prstGeom prst="rect">
            <a:avLst/>
          </a:prstGeom>
        </p:spPr>
      </p:pic>
      <p:pic>
        <p:nvPicPr>
          <p:cNvPr id="11" name="Imagen 14">
            <a:extLst>
              <a:ext uri="{FF2B5EF4-FFF2-40B4-BE49-F238E27FC236}">
                <a16:creationId xmlns:a16="http://schemas.microsoft.com/office/drawing/2014/main" id="{95EEED6B-9B73-4736-BC77-F347E38C6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588" y="854501"/>
            <a:ext cx="3375803" cy="327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88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E8DBDA3-652C-4F87-B53B-7F73AC8F4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1999" cy="685799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187232-3845-418F-A17C-C138F01D9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55058" cy="6858000"/>
          </a:xfrm>
          <a:prstGeom prst="rect">
            <a:avLst/>
          </a:prstGeom>
          <a:solidFill>
            <a:schemeClr val="accent3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F1D4C7-D59D-4E08-9B7D-17464137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09" y="873457"/>
            <a:ext cx="3273042" cy="5222543"/>
          </a:xfrm>
        </p:spPr>
        <p:txBody>
          <a:bodyPr>
            <a:normAutofit/>
          </a:bodyPr>
          <a:lstStyle/>
          <a:p>
            <a:r>
              <a:rPr lang="es-MX" sz="2800">
                <a:solidFill>
                  <a:srgbClr val="FFFFFF"/>
                </a:solidFill>
              </a:rPr>
              <a:t>Análisis temporal del modelo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08C7CC-D41B-44C0-B66D-6010CAEAB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747" y="130272"/>
            <a:ext cx="7864641" cy="518840"/>
          </a:xfrm>
        </p:spPr>
        <p:txBody>
          <a:bodyPr anchor="ctr">
            <a:normAutofit fontScale="92500"/>
          </a:bodyPr>
          <a:lstStyle/>
          <a:p>
            <a:r>
              <a:rPr lang="es-MX" sz="2000"/>
              <a:t>Desarrollo o evolución de la gráfica con respecto al aumento del tiempo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46621F4A-C35F-4145-9ACC-C9EFEF5CB89A}"/>
              </a:ext>
            </a:extLst>
          </p:cNvPr>
          <p:cNvSpPr/>
          <p:nvPr/>
        </p:nvSpPr>
        <p:spPr>
          <a:xfrm rot="5400000">
            <a:off x="3377239" y="3346609"/>
            <a:ext cx="5569184" cy="677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10">
            <a:extLst>
              <a:ext uri="{FF2B5EF4-FFF2-40B4-BE49-F238E27FC236}">
                <a16:creationId xmlns:a16="http://schemas.microsoft.com/office/drawing/2014/main" id="{AFE996B4-2C78-42CD-9738-9EC3B1EDE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438" y="645754"/>
            <a:ext cx="1851804" cy="1814002"/>
          </a:xfrm>
          <a:prstGeom prst="rect">
            <a:avLst/>
          </a:prstGeom>
        </p:spPr>
      </p:pic>
      <p:pic>
        <p:nvPicPr>
          <p:cNvPr id="11" name="Imagen 11">
            <a:extLst>
              <a:ext uri="{FF2B5EF4-FFF2-40B4-BE49-F238E27FC236}">
                <a16:creationId xmlns:a16="http://schemas.microsoft.com/office/drawing/2014/main" id="{C14A929F-2D36-4573-8D39-E646011A4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438" y="2348683"/>
            <a:ext cx="2053087" cy="1901842"/>
          </a:xfrm>
          <a:prstGeom prst="rect">
            <a:avLst/>
          </a:prstGeom>
        </p:spPr>
      </p:pic>
      <p:pic>
        <p:nvPicPr>
          <p:cNvPr id="12" name="Imagen 12">
            <a:extLst>
              <a:ext uri="{FF2B5EF4-FFF2-40B4-BE49-F238E27FC236}">
                <a16:creationId xmlns:a16="http://schemas.microsoft.com/office/drawing/2014/main" id="{C61AAFD6-3271-41E7-ABC9-5DABDE173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702" y="4380504"/>
            <a:ext cx="1880559" cy="180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87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F910D50-ED0D-4E9B-A15F-B6006A8AB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BD1765-A4E8-49B1-A47D-BB648967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7CF7B8-8D2F-4D78-94AF-BB03AFCBB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F09EFB1-8C49-4DF4-8872-31AD98CFC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7B5484-E2AE-450B-BDD6-E514172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653" y="243840"/>
            <a:ext cx="7793340" cy="6377939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808207-6C17-453F-9CBB-4067CF34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32520" y="4405863"/>
            <a:ext cx="2763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8EF147E2-F172-42C4-A1CE-220FE9529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284" y="857675"/>
            <a:ext cx="308754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3800" b="1" cap="all"/>
              <a:t>Errores asociados al modelo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B18375-FF5C-4624-98B2-52577491B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691" y="744223"/>
            <a:ext cx="3709196" cy="31686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9">
            <a:extLst>
              <a:ext uri="{FF2B5EF4-FFF2-40B4-BE49-F238E27FC236}">
                <a16:creationId xmlns:a16="http://schemas.microsoft.com/office/drawing/2014/main" id="{115EB155-4DE0-4E42-85C0-6BDD4E5D2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88" y="906656"/>
            <a:ext cx="2924202" cy="284378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34DA1C7-FA72-4C9B-8A2F-7CB43751F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0058" y="744223"/>
            <a:ext cx="2965303" cy="20913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239435-756D-4CB3-A758-8548777F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691" y="4052982"/>
            <a:ext cx="3709196" cy="208721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F0DB2A-7060-4D89-AF15-2DFB27086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5119" y="2971541"/>
            <a:ext cx="2972743" cy="31686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8">
            <a:extLst>
              <a:ext uri="{FF2B5EF4-FFF2-40B4-BE49-F238E27FC236}">
                <a16:creationId xmlns:a16="http://schemas.microsoft.com/office/drawing/2014/main" id="{800D32C7-4196-4312-9F45-36CB4E7D0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38191" y="3261378"/>
            <a:ext cx="2648571" cy="258897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3889134-9254-40E9-81AC-ED2BED6AEE1F}"/>
              </a:ext>
            </a:extLst>
          </p:cNvPr>
          <p:cNvSpPr txBox="1"/>
          <p:nvPr/>
        </p:nvSpPr>
        <p:spPr>
          <a:xfrm>
            <a:off x="4680354" y="1284387"/>
            <a:ext cx="27431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MX" sz="6000"/>
              <a:t>SIR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ACD02C1-90C8-4712-9B94-DFFB90D72E95}"/>
              </a:ext>
            </a:extLst>
          </p:cNvPr>
          <p:cNvSpPr txBox="1"/>
          <p:nvPr/>
        </p:nvSpPr>
        <p:spPr>
          <a:xfrm>
            <a:off x="1193818" y="4589783"/>
            <a:ext cx="27431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MX" sz="6000"/>
              <a:t>SI</a:t>
            </a: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54741E6C-12F9-45A5-A597-7D02F77E23F2}"/>
              </a:ext>
            </a:extLst>
          </p:cNvPr>
          <p:cNvSpPr/>
          <p:nvPr/>
        </p:nvSpPr>
        <p:spPr>
          <a:xfrm flipH="1">
            <a:off x="4575563" y="1547613"/>
            <a:ext cx="845688" cy="484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F0768632-B6FE-4409-B24D-697BFBDBADF4}"/>
              </a:ext>
            </a:extLst>
          </p:cNvPr>
          <p:cNvSpPr/>
          <p:nvPr/>
        </p:nvSpPr>
        <p:spPr>
          <a:xfrm>
            <a:off x="3025134" y="4829057"/>
            <a:ext cx="991040" cy="484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5960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015786B-EDF9-4D06-86F8-138A81A37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AF4C44-C3B3-4BE9-B858-3F83253B5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14FCD7-4475-4DE4-BCF9-F3032ECA5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67AC705-1B88-4AEF-9E75-53E3C7663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6"/>
            <a:ext cx="12192000" cy="6858000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3B4BB43C-0D5F-4D98-AADD-49463E3BE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90" r="3049" b="-1"/>
          <a:stretch/>
        </p:blipFill>
        <p:spPr>
          <a:xfrm>
            <a:off x="872064" y="857675"/>
            <a:ext cx="4593715" cy="514066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222B340-9F1D-44A4-9F1C-85961E275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378" y="246887"/>
            <a:ext cx="5861321" cy="6377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D3BE99-CCEB-4136-B7ED-9B40F3ED0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6924" y="857674"/>
            <a:ext cx="4566230" cy="35907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3800" b="1" cap="all"/>
              <a:t>Características del hardware y software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F91EB6-B07B-462E-9150-975BAA91B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36924" y="4552596"/>
            <a:ext cx="42159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767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A7EA6-2A2B-45C4-B3EF-4E0474AD0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6668018" cy="1356360"/>
          </a:xfrm>
        </p:spPr>
        <p:txBody>
          <a:bodyPr>
            <a:normAutofit/>
          </a:bodyPr>
          <a:lstStyle/>
          <a:p>
            <a:r>
              <a:rPr lang="es-MX"/>
              <a:t>Software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02A23C-0552-48D1-B852-983C94B51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4108848" cy="403860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s-MX" dirty="0"/>
              <a:t>Páginas web fraudulentas</a:t>
            </a:r>
          </a:p>
          <a:p>
            <a:r>
              <a:rPr lang="es-MX" dirty="0"/>
              <a:t>Descargas maliciosas</a:t>
            </a:r>
          </a:p>
          <a:p>
            <a:r>
              <a:rPr lang="es-MX" dirty="0">
                <a:ea typeface="+mn-lt"/>
                <a:cs typeface="+mn-lt"/>
              </a:rPr>
              <a:t>Redes Sociales.</a:t>
            </a:r>
            <a:endParaRPr lang="es-MX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en-US" dirty="0"/>
              <a:t>Se </a:t>
            </a:r>
            <a:r>
              <a:rPr lang="en-US" dirty="0" err="1"/>
              <a:t>infecta</a:t>
            </a:r>
            <a:r>
              <a:rPr lang="en-US" dirty="0"/>
              <a:t> a:</a:t>
            </a:r>
          </a:p>
          <a:p>
            <a:pPr marL="45720" indent="0">
              <a:buNone/>
            </a:pPr>
            <a:r>
              <a:rPr lang="en-US" dirty="0"/>
              <a:t>- S.O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en-US" dirty="0"/>
              <a:t>Herramientas </a:t>
            </a:r>
            <a:r>
              <a:rPr lang="en-US" dirty="0" err="1"/>
              <a:t>usadas</a:t>
            </a:r>
            <a:r>
              <a:rPr lang="en-US" dirty="0"/>
              <a:t>:</a:t>
            </a:r>
          </a:p>
          <a:p>
            <a:pPr marL="45720" indent="0">
              <a:buNone/>
            </a:pPr>
            <a:r>
              <a:rPr lang="en-US" dirty="0"/>
              <a:t>R, windows 10, IOS</a:t>
            </a:r>
            <a:br>
              <a:rPr lang="en-US" dirty="0"/>
            </a:br>
            <a:endParaRPr lang="en-US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14CEA1FB-4240-459E-BEF5-74CF986D2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652" y="1484790"/>
            <a:ext cx="3171893" cy="1784189"/>
          </a:xfrm>
          <a:prstGeom prst="rect">
            <a:avLst/>
          </a:prstGeom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6C755BA7-D7B8-41F2-9ECF-7B3B28134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652" y="3589020"/>
            <a:ext cx="3171893" cy="244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32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D8208-E80D-49AA-BEA8-C506F1B1D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s-MX" dirty="0"/>
              <a:t>Hardware:</a:t>
            </a:r>
            <a:br>
              <a:rPr lang="es-MX" dirty="0"/>
            </a:br>
            <a:r>
              <a:rPr lang="es-MX" sz="2000" dirty="0"/>
              <a:t>Herramientas usadas:</a:t>
            </a:r>
            <a:br>
              <a:rPr lang="es-MX" sz="2000" dirty="0"/>
            </a:br>
            <a:r>
              <a:rPr lang="es-MX" sz="2000" dirty="0"/>
              <a:t>Mac, Computador escritorio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423F42F-675F-4EC9-A861-30BA5F3EB9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710758"/>
              </p:ext>
            </p:extLst>
          </p:nvPr>
        </p:nvGraphicFramePr>
        <p:xfrm>
          <a:off x="1143000" y="2298530"/>
          <a:ext cx="9872663" cy="379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9211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910D50-ED0D-4E9B-A15F-B6006A8AB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BD1765-A4E8-49B1-A47D-BB648967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7CF7B8-8D2F-4D78-94AF-BB03AFCBB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95301C2-0D17-454C-902E-AC004E872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C78E39-B080-4066-8AE8-77101888B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B3E9E3A-22DE-4678-824C-828670B48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67" y="5309046"/>
            <a:ext cx="9966960" cy="14473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/>
              <a:t>Paises con mas ataques</a:t>
            </a: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BF048FFD-76DF-46A7-98D8-E29794934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436" b="3750"/>
          <a:stretch/>
        </p:blipFill>
        <p:spPr>
          <a:xfrm>
            <a:off x="372382" y="801472"/>
            <a:ext cx="5505778" cy="4013295"/>
          </a:xfrm>
          <a:prstGeom prst="rect">
            <a:avLst/>
          </a:prstGeom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875F8FA1-EC81-4EFB-BBE3-391D18765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0997"/>
          <a:stretch/>
        </p:blipFill>
        <p:spPr>
          <a:xfrm>
            <a:off x="5983698" y="796976"/>
            <a:ext cx="5551788" cy="410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51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AC3B7FA-53FD-4D89-BFA4-2DE5AB86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44E0AC-A019-4E91-A79C-208173F53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6858000" cy="1356360"/>
          </a:xfrm>
        </p:spPr>
        <p:txBody>
          <a:bodyPr>
            <a:normAutofit/>
          </a:bodyPr>
          <a:lstStyle/>
          <a:p>
            <a:r>
              <a:rPr lang="es-MX"/>
              <a:t>Ejemplos de aplicación del modelo 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E5F609-BCE1-4938-8450-9E199BA7B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05" y="3299791"/>
            <a:ext cx="6858000" cy="16863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/>
              <a:t>En enfermedades infantiles, SI.</a:t>
            </a:r>
          </a:p>
          <a:p>
            <a:r>
              <a:rPr lang="es-MX"/>
              <a:t>Enfermedades de transmisión sexual como el VIH, SI.</a:t>
            </a:r>
          </a:p>
          <a:p>
            <a:r>
              <a:rPr lang="es-MX"/>
              <a:t>Covid-19, SIR.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A7BA219D-1DE9-4E5F-B329-9ACABC6767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45" r="13865" b="1"/>
          <a:stretch/>
        </p:blipFill>
        <p:spPr>
          <a:xfrm>
            <a:off x="8301386" y="243840"/>
            <a:ext cx="3646837" cy="63779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3C6F6B7-7899-41D8-AB85-2854E032D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6799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20B815-A212-4EA7-8F16-74B34E60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8" y="609600"/>
            <a:ext cx="7824276" cy="13563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CO" sz="4000" b="1" cap="all" baseline="0"/>
              <a:t>Introducción al problema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7475FC7-0F07-4396-8541-9502FC6351A4}"/>
              </a:ext>
            </a:extLst>
          </p:cNvPr>
          <p:cNvSpPr txBox="1"/>
          <p:nvPr/>
        </p:nvSpPr>
        <p:spPr>
          <a:xfrm>
            <a:off x="624526" y="1900287"/>
            <a:ext cx="6693061" cy="40386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</a:pPr>
            <a:endParaRPr lang="en-US"/>
          </a:p>
          <a:p>
            <a:pPr marL="617220" lvl="1" indent="-3429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80000"/>
              <a:buFontTx/>
              <a:buAutoNum type="arabicPeriod"/>
            </a:pPr>
            <a:endParaRPr lang="en-US"/>
          </a:p>
          <a:p>
            <a:pPr marL="10287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80000"/>
            </a:pPr>
            <a:endParaRPr lang="en-U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57CD22F2-4530-4A18-9478-A512565EA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61" r="19665"/>
          <a:stretch/>
        </p:blipFill>
        <p:spPr>
          <a:xfrm>
            <a:off x="8310622" y="333816"/>
            <a:ext cx="3548003" cy="2684687"/>
          </a:xfrm>
          <a:prstGeom prst="rect">
            <a:avLst/>
          </a:prstGeom>
        </p:spPr>
      </p:pic>
      <p:pic>
        <p:nvPicPr>
          <p:cNvPr id="107" name="Imagen 107">
            <a:extLst>
              <a:ext uri="{FF2B5EF4-FFF2-40B4-BE49-F238E27FC236}">
                <a16:creationId xmlns:a16="http://schemas.microsoft.com/office/drawing/2014/main" id="{08ADFAF2-538B-49F3-85A4-E066BAF39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7"/>
          <a:stretch/>
        </p:blipFill>
        <p:spPr>
          <a:xfrm>
            <a:off x="8310622" y="3109943"/>
            <a:ext cx="3548003" cy="3433732"/>
          </a:xfrm>
          <a:prstGeom prst="rect">
            <a:avLst/>
          </a:prstGeom>
        </p:spPr>
      </p:pic>
      <p:sp>
        <p:nvSpPr>
          <p:cNvPr id="108" name="CuadroTexto 107">
            <a:extLst>
              <a:ext uri="{FF2B5EF4-FFF2-40B4-BE49-F238E27FC236}">
                <a16:creationId xmlns:a16="http://schemas.microsoft.com/office/drawing/2014/main" id="{9CA17C3D-C8E1-4B0D-B955-7B5B9ACD3E63}"/>
              </a:ext>
            </a:extLst>
          </p:cNvPr>
          <p:cNvSpPr txBox="1"/>
          <p:nvPr/>
        </p:nvSpPr>
        <p:spPr>
          <a:xfrm>
            <a:off x="466627" y="2029905"/>
            <a:ext cx="7378044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MX"/>
          </a:p>
          <a:p>
            <a:pPr marL="285750" indent="-285750">
              <a:buFont typeface="Arial"/>
              <a:buChar char="•"/>
            </a:pPr>
            <a:r>
              <a:rPr lang="es-MX" dirty="0">
                <a:ea typeface="+mn-lt"/>
                <a:cs typeface="+mn-lt"/>
              </a:rPr>
              <a:t>Artículos utilizados: </a:t>
            </a:r>
          </a:p>
          <a:p>
            <a:pPr marL="800100" lvl="1" indent="-342900">
              <a:buAutoNum type="arabicPeriod"/>
            </a:pPr>
            <a:r>
              <a:rPr lang="es-MX" i="1" dirty="0" err="1">
                <a:ea typeface="+mn-lt"/>
                <a:cs typeface="+mn-lt"/>
              </a:rPr>
              <a:t>Solving</a:t>
            </a:r>
            <a:r>
              <a:rPr lang="es-MX" i="1" dirty="0">
                <a:ea typeface="+mn-lt"/>
                <a:cs typeface="+mn-lt"/>
              </a:rPr>
              <a:t> a </a:t>
            </a:r>
            <a:r>
              <a:rPr lang="es-MX" i="1" dirty="0" err="1">
                <a:ea typeface="+mn-lt"/>
                <a:cs typeface="+mn-lt"/>
              </a:rPr>
              <a:t>modified</a:t>
            </a:r>
            <a:r>
              <a:rPr lang="es-MX" i="1" dirty="0">
                <a:ea typeface="+mn-lt"/>
                <a:cs typeface="+mn-lt"/>
              </a:rPr>
              <a:t> </a:t>
            </a:r>
            <a:r>
              <a:rPr lang="es-MX" i="1" dirty="0" err="1">
                <a:ea typeface="+mn-lt"/>
                <a:cs typeface="+mn-lt"/>
              </a:rPr>
              <a:t>nonlinear</a:t>
            </a:r>
            <a:r>
              <a:rPr lang="es-MX" i="1" dirty="0">
                <a:ea typeface="+mn-lt"/>
                <a:cs typeface="+mn-lt"/>
              </a:rPr>
              <a:t> </a:t>
            </a:r>
            <a:r>
              <a:rPr lang="es-MX" i="1" dirty="0" err="1">
                <a:ea typeface="+mn-lt"/>
                <a:cs typeface="+mn-lt"/>
              </a:rPr>
              <a:t>epidemiological</a:t>
            </a:r>
            <a:r>
              <a:rPr lang="es-MX" i="1" dirty="0">
                <a:ea typeface="+mn-lt"/>
                <a:cs typeface="+mn-lt"/>
              </a:rPr>
              <a:t> </a:t>
            </a:r>
            <a:r>
              <a:rPr lang="es-MX" i="1" dirty="0" err="1">
                <a:ea typeface="+mn-lt"/>
                <a:cs typeface="+mn-lt"/>
              </a:rPr>
              <a:t>model</a:t>
            </a:r>
            <a:r>
              <a:rPr lang="es-MX" i="1" dirty="0">
                <a:ea typeface="+mn-lt"/>
                <a:cs typeface="+mn-lt"/>
              </a:rPr>
              <a:t> </a:t>
            </a:r>
            <a:r>
              <a:rPr lang="es-MX" i="1" dirty="0" err="1">
                <a:ea typeface="+mn-lt"/>
                <a:cs typeface="+mn-lt"/>
              </a:rPr>
              <a:t>of</a:t>
            </a:r>
            <a:r>
              <a:rPr lang="es-MX" i="1" dirty="0">
                <a:ea typeface="+mn-lt"/>
                <a:cs typeface="+mn-lt"/>
              </a:rPr>
              <a:t> </a:t>
            </a:r>
            <a:r>
              <a:rPr lang="es-MX" i="1" dirty="0" err="1">
                <a:ea typeface="+mn-lt"/>
                <a:cs typeface="+mn-lt"/>
              </a:rPr>
              <a:t>computer</a:t>
            </a:r>
            <a:r>
              <a:rPr lang="es-MX" i="1" dirty="0">
                <a:ea typeface="+mn-lt"/>
                <a:cs typeface="+mn-lt"/>
              </a:rPr>
              <a:t> </a:t>
            </a:r>
            <a:r>
              <a:rPr lang="es-MX" i="1" dirty="0" err="1">
                <a:ea typeface="+mn-lt"/>
                <a:cs typeface="+mn-lt"/>
              </a:rPr>
              <a:t>viruses</a:t>
            </a:r>
            <a:r>
              <a:rPr lang="es-MX" i="1" dirty="0">
                <a:ea typeface="+mn-lt"/>
                <a:cs typeface="+mn-lt"/>
              </a:rPr>
              <a:t> </a:t>
            </a:r>
            <a:r>
              <a:rPr lang="es-MX" i="1" dirty="0" err="1">
                <a:ea typeface="+mn-lt"/>
                <a:cs typeface="+mn-lt"/>
              </a:rPr>
              <a:t>by</a:t>
            </a:r>
            <a:r>
              <a:rPr lang="es-MX" i="1" dirty="0">
                <a:ea typeface="+mn-lt"/>
                <a:cs typeface="+mn-lt"/>
              </a:rPr>
              <a:t> </a:t>
            </a:r>
            <a:r>
              <a:rPr lang="es-MX" i="1" dirty="0" err="1">
                <a:ea typeface="+mn-lt"/>
                <a:cs typeface="+mn-lt"/>
              </a:rPr>
              <a:t>homotopy</a:t>
            </a:r>
            <a:r>
              <a:rPr lang="es-MX" i="1" dirty="0">
                <a:ea typeface="+mn-lt"/>
                <a:cs typeface="+mn-lt"/>
              </a:rPr>
              <a:t> </a:t>
            </a:r>
            <a:r>
              <a:rPr lang="es-MX" i="1" dirty="0" err="1">
                <a:ea typeface="+mn-lt"/>
                <a:cs typeface="+mn-lt"/>
              </a:rPr>
              <a:t>analysis</a:t>
            </a:r>
            <a:r>
              <a:rPr lang="es-MX" i="1" dirty="0">
                <a:ea typeface="+mn-lt"/>
                <a:cs typeface="+mn-lt"/>
              </a:rPr>
              <a:t> </a:t>
            </a:r>
            <a:r>
              <a:rPr lang="es-MX" i="1" dirty="0" err="1">
                <a:ea typeface="+mn-lt"/>
                <a:cs typeface="+mn-lt"/>
              </a:rPr>
              <a:t>method</a:t>
            </a:r>
            <a:r>
              <a:rPr lang="es-MX" i="1" dirty="0">
                <a:ea typeface="+mn-lt"/>
                <a:cs typeface="+mn-lt"/>
              </a:rPr>
              <a:t>. (articulo 8)</a:t>
            </a:r>
            <a:endParaRPr lang="es-MX" i="1" dirty="0"/>
          </a:p>
          <a:p>
            <a:pPr marL="800100" lvl="1" indent="-342900">
              <a:buAutoNum type="arabicPeriod"/>
            </a:pPr>
            <a:r>
              <a:rPr lang="es-MX" i="1" dirty="0">
                <a:ea typeface="+mn-lt"/>
                <a:cs typeface="+mn-lt"/>
              </a:rPr>
              <a:t>Modelos matemáticos para enfermedades infecciosas.</a:t>
            </a:r>
            <a:endParaRPr lang="es-MX" i="1" dirty="0"/>
          </a:p>
          <a:p>
            <a:pPr lvl="1"/>
            <a:endParaRPr lang="es-MX" i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MX" dirty="0">
                <a:ea typeface="+mn-lt"/>
                <a:cs typeface="+mn-lt"/>
              </a:rPr>
              <a:t>Objetivos:</a:t>
            </a:r>
          </a:p>
          <a:p>
            <a:pPr marL="800100" lvl="1" indent="-342900">
              <a:buAutoNum type="arabicPeriod"/>
            </a:pPr>
            <a:r>
              <a:rPr lang="es-MX" dirty="0">
                <a:ea typeface="+mn-lt"/>
                <a:cs typeface="+mn-lt"/>
              </a:rPr>
              <a:t>Simulación del sistema.</a:t>
            </a:r>
            <a:endParaRPr lang="es-MX" dirty="0"/>
          </a:p>
          <a:p>
            <a:pPr marL="800100" lvl="1" indent="-342900">
              <a:buAutoNum type="arabicPeriod"/>
            </a:pPr>
            <a:r>
              <a:rPr lang="es-MX" dirty="0">
                <a:ea typeface="+mn-lt"/>
                <a:cs typeface="+mn-lt"/>
              </a:rPr>
              <a:t>Conocer la susceptibilidad que tienen los sistemas ante los virus informáticos y como podría.</a:t>
            </a:r>
            <a:endParaRPr lang="es-MX" dirty="0" err="1"/>
          </a:p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5904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6DBAD6-8CB8-42FF-B0D9-6CE619D42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992F3A-302F-47CA-BADD-CDE438085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6864FA-1731-4EE6-AC97-3A689D688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6332E57-5044-49BE-AFF8-1B76940EC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586B2C-7754-4833-9CB3-AE55D9BAE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5A066A-9A3B-42A6-BFBB-FB38FB6D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67" y="863364"/>
            <a:ext cx="6657476" cy="5126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5000"/>
              </a:lnSpc>
            </a:pPr>
            <a:r>
              <a:rPr lang="en-US" sz="5100" b="1" cap="all" err="1">
                <a:solidFill>
                  <a:srgbClr val="FFFFFF"/>
                </a:solidFill>
              </a:rPr>
              <a:t>Recomendaciones</a:t>
            </a:r>
            <a:endParaRPr lang="es-MX" err="1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25CD05-7BC4-424D-96DE-541C38A49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961243" y="2054826"/>
            <a:ext cx="0" cy="274320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AACD84D2-D231-4B43-8FE0-8B087A31C3BF}"/>
              </a:ext>
            </a:extLst>
          </p:cNvPr>
          <p:cNvSpPr txBox="1"/>
          <p:nvPr/>
        </p:nvSpPr>
        <p:spPr>
          <a:xfrm>
            <a:off x="8217364" y="2549641"/>
            <a:ext cx="338839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/>
              <a:t>Base de datos con variables significativas que aporten al modelo.</a:t>
            </a:r>
          </a:p>
          <a:p>
            <a:r>
              <a:rPr lang="es-MX"/>
              <a:t>Tener claro cuál es el modelo adecuado que permita tener la mejor solución al problema</a:t>
            </a:r>
          </a:p>
        </p:txBody>
      </p:sp>
    </p:spTree>
    <p:extLst>
      <p:ext uri="{BB962C8B-B14F-4D97-AF65-F5344CB8AC3E}">
        <p14:creationId xmlns:p14="http://schemas.microsoft.com/office/powerpoint/2010/main" val="372133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C67B137-15B0-4AF6-94A8-AC00BA8D7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5699F27B-22F2-45E1-BFB8-2B1FF14A9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957C30-89BD-4477-B379-695586346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6"/>
            <a:ext cx="3602736" cy="5269651"/>
          </a:xfrm>
        </p:spPr>
        <p:txBody>
          <a:bodyPr>
            <a:normAutofit/>
          </a:bodyPr>
          <a:lstStyle/>
          <a:p>
            <a:pPr algn="ctr"/>
            <a:r>
              <a:rPr lang="es-MX" sz="3200"/>
              <a:t>Referencias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3ABDA7-FF8C-4E26-8C7D-47E0AE54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265557"/>
            <a:ext cx="7031" cy="39319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BA346C-1322-4DEF-A3F6-F89A2B149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6352" y="1089164"/>
            <a:ext cx="6719672" cy="5269650"/>
          </a:xfrm>
        </p:spPr>
        <p:txBody>
          <a:bodyPr anchor="ctr">
            <a:normAutofit fontScale="92500" lnSpcReduction="10000"/>
          </a:bodyPr>
          <a:lstStyle/>
          <a:p>
            <a:pPr marL="502920" indent="-457200">
              <a:buAutoNum type="arabicPeriod"/>
            </a:pPr>
            <a:r>
              <a:rPr lang="es-MX" sz="2000" dirty="0">
                <a:ea typeface="+mn-lt"/>
                <a:cs typeface="+mn-lt"/>
                <a:hlinkClick r:id="rId2"/>
              </a:rPr>
              <a:t>https://www.researchgate.net/publication/320430601_Numerical_Study_of_Kermack-Mckendrik_SIR_Model_to_Predict_the_Outbreak_of_Ebola_Virus_Diseases_Using_Euler_and_Fourth_Order_Runge-Kutta_Methods</a:t>
            </a:r>
            <a:endParaRPr lang="es-MX" sz="2000">
              <a:ea typeface="+mn-lt"/>
              <a:cs typeface="+mn-lt"/>
            </a:endParaRPr>
          </a:p>
          <a:p>
            <a:pPr marL="502920" indent="-457200">
              <a:buAutoNum type="arabicPeriod"/>
            </a:pPr>
            <a:r>
              <a:rPr lang="es-MX" sz="2000" dirty="0">
                <a:ea typeface="+mn-lt"/>
                <a:cs typeface="+mn-lt"/>
                <a:hlinkClick r:id="rId3"/>
              </a:rPr>
              <a:t>https://www.scielosp.org/pdf/spm/2007.v49n3/218-226</a:t>
            </a:r>
            <a:endParaRPr lang="es-MX" sz="2000" dirty="0">
              <a:ea typeface="+mn-lt"/>
              <a:cs typeface="+mn-lt"/>
            </a:endParaRPr>
          </a:p>
          <a:p>
            <a:pPr marL="502920" indent="-457200">
              <a:buAutoNum type="arabicPeriod"/>
            </a:pPr>
            <a:r>
              <a:rPr lang="es-MX" sz="2000" dirty="0">
                <a:ea typeface="+mn-lt"/>
                <a:cs typeface="+mn-lt"/>
                <a:hlinkClick r:id="rId4"/>
              </a:rPr>
              <a:t>https://www.aimspress.com/fileOther/PDF/Bioengineering/bioeng-07-03-013.pdf</a:t>
            </a:r>
            <a:endParaRPr lang="es-MX" sz="2000" dirty="0">
              <a:ea typeface="+mn-lt"/>
              <a:cs typeface="+mn-lt"/>
            </a:endParaRPr>
          </a:p>
          <a:p>
            <a:pPr marL="502920" indent="-457200">
              <a:buAutoNum type="arabicPeriod"/>
            </a:pPr>
            <a:r>
              <a:rPr lang="es-MX" sz="2000" dirty="0">
                <a:ea typeface="+mn-lt"/>
                <a:cs typeface="+mn-lt"/>
                <a:hlinkClick r:id="rId5"/>
              </a:rPr>
              <a:t>http://www.scielo.org.co/pdf/rsap/v22n1/0124-0064-rsap-22-01-e185977.pdf</a:t>
            </a:r>
            <a:endParaRPr lang="es-MX" sz="2000" dirty="0">
              <a:ea typeface="+mn-lt"/>
              <a:cs typeface="+mn-lt"/>
            </a:endParaRPr>
          </a:p>
          <a:p>
            <a:pPr marL="502920" indent="-457200">
              <a:buAutoNum type="arabicPeriod"/>
            </a:pPr>
            <a:r>
              <a:rPr lang="es-MX" sz="2000" dirty="0">
                <a:ea typeface="+mn-lt"/>
                <a:cs typeface="+mn-lt"/>
                <a:hlinkClick r:id="rId6"/>
              </a:rPr>
              <a:t>https://www.researchgate.net/publication/327512045_Solving_a_modified_nonlinear_epidemiological_model_of_computer_viruses_by_homotopy_analysis_method/fulltext/5b92b54aa6fdccfd5422b3be/Solving-a-modified-nonlinear-epidemiological-model-of-computer-viruses-by-homotopy-analysis-method.pdf</a:t>
            </a:r>
            <a:endParaRPr lang="es-MX" sz="2000" dirty="0"/>
          </a:p>
          <a:p>
            <a:pPr marL="502920" indent="-457200">
              <a:buAutoNum type="arabicPeriod"/>
            </a:pPr>
            <a:r>
              <a:rPr lang="es-MX" sz="2000" dirty="0">
                <a:ea typeface="+mn-lt"/>
                <a:cs typeface="+mn-lt"/>
                <a:hlinkClick r:id="rId7"/>
              </a:rPr>
              <a:t>http://home.iitk.ac.in/~tksen/TKsite/ABSTRACT/RECENT/abs12.htm</a:t>
            </a:r>
            <a:endParaRPr lang="es-MX" sz="2000" dirty="0"/>
          </a:p>
          <a:p>
            <a:pPr marL="502920" indent="-457200">
              <a:buAutoNum type="arabicPeriod"/>
            </a:pPr>
            <a:endParaRPr lang="es-MX" sz="2000" dirty="0"/>
          </a:p>
          <a:p>
            <a:pPr marL="502920" indent="-457200">
              <a:buAutoNum type="arabicPeriod"/>
            </a:pP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695303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F910D50-ED0D-4E9B-A15F-B6006A8AB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BD1765-A4E8-49B1-A47D-BB648967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D7CF7B8-8D2F-4D78-94AF-BB03AFCBB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5301C2-0D17-454C-902E-AC004E872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C78E39-B080-4066-8AE8-77101888B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7D77484E-2061-47D0-8EA1-9CFB58DD2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157671"/>
            <a:ext cx="9966960" cy="14473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100" b="1" cap="all"/>
              <a:t>Comparación de Países 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0A4AA8-221A-4193-9188-7B9213CF0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737" y="1081282"/>
            <a:ext cx="1980562" cy="443712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/>
              <a:t>Rusia</a:t>
            </a:r>
            <a:r>
              <a:rPr lang="en-US" sz="2000"/>
              <a:t> </a:t>
            </a:r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178CFFC1-9AD1-42EB-AA3B-4F092A415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58" y="1717219"/>
            <a:ext cx="5203319" cy="2224418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8BC22958-95D7-4F9C-B07B-C1D464B71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981" y="1718295"/>
            <a:ext cx="5063914" cy="2190141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E282FB2-7DFA-4A8C-A4CE-779B9674A54B}"/>
              </a:ext>
            </a:extLst>
          </p:cNvPr>
          <p:cNvSpPr txBox="1">
            <a:spLocks/>
          </p:cNvSpPr>
          <p:nvPr/>
        </p:nvSpPr>
        <p:spPr>
          <a:xfrm>
            <a:off x="7988431" y="1078583"/>
            <a:ext cx="2017201" cy="44070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es-MX" sz="2400"/>
              <a:t>Colombia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ED7F6A-744A-4CCC-B9DA-97F2844C6793}"/>
              </a:ext>
            </a:extLst>
          </p:cNvPr>
          <p:cNvSpPr txBox="1"/>
          <p:nvPr/>
        </p:nvSpPr>
        <p:spPr>
          <a:xfrm>
            <a:off x="7678132" y="397025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/>
              <a:t>País No. 23 en ataques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21ADA05-A82D-4416-9DB7-459E80857315}"/>
              </a:ext>
            </a:extLst>
          </p:cNvPr>
          <p:cNvSpPr txBox="1"/>
          <p:nvPr/>
        </p:nvSpPr>
        <p:spPr>
          <a:xfrm>
            <a:off x="1615028" y="39717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/>
              <a:t>País No. 1 en ataques </a:t>
            </a:r>
          </a:p>
        </p:txBody>
      </p:sp>
    </p:spTree>
    <p:extLst>
      <p:ext uri="{BB962C8B-B14F-4D97-AF65-F5344CB8AC3E}">
        <p14:creationId xmlns:p14="http://schemas.microsoft.com/office/powerpoint/2010/main" val="2713394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DFE00E-EF49-4060-87B8-7FFD60288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Toma de datos</a:t>
            </a:r>
          </a:p>
        </p:txBody>
      </p:sp>
      <p:pic>
        <p:nvPicPr>
          <p:cNvPr id="17" name="Imagen 17">
            <a:extLst>
              <a:ext uri="{FF2B5EF4-FFF2-40B4-BE49-F238E27FC236}">
                <a16:creationId xmlns:a16="http://schemas.microsoft.com/office/drawing/2014/main" id="{9AFB96CA-1F36-4280-B66F-1243787AC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64" y="1416481"/>
            <a:ext cx="6045576" cy="402305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BB1D3C6-6BE3-47DB-9ADC-1D24B556D991}"/>
              </a:ext>
            </a:extLst>
          </p:cNvPr>
          <p:cNvSpPr txBox="1"/>
          <p:nvPr/>
        </p:nvSpPr>
        <p:spPr>
          <a:xfrm>
            <a:off x="7417162" y="1963132"/>
            <a:ext cx="3912583" cy="40386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800" dirty="0"/>
              <a:t>Al </a:t>
            </a:r>
            <a:r>
              <a:rPr lang="en-US" sz="2800" dirty="0" err="1"/>
              <a:t>tratarse</a:t>
            </a:r>
            <a:r>
              <a:rPr lang="en-US" sz="2800" dirty="0"/>
              <a:t> de un </a:t>
            </a:r>
            <a:r>
              <a:rPr lang="en-US" sz="2800" dirty="0" err="1"/>
              <a:t>modelo</a:t>
            </a:r>
            <a:r>
              <a:rPr lang="en-US" sz="2800" dirty="0"/>
              <a:t> </a:t>
            </a:r>
            <a:r>
              <a:rPr lang="en-US" sz="2800" dirty="0" err="1"/>
              <a:t>epidemiológico</a:t>
            </a:r>
            <a:r>
              <a:rPr lang="en-US" sz="2800" dirty="0"/>
              <a:t> los </a:t>
            </a:r>
            <a:r>
              <a:rPr lang="en-US" sz="2800" dirty="0" err="1"/>
              <a:t>datos</a:t>
            </a:r>
            <a:r>
              <a:rPr lang="en-US" sz="2800" dirty="0"/>
              <a:t> a </a:t>
            </a:r>
            <a:r>
              <a:rPr lang="en-US" sz="2800" dirty="0" err="1"/>
              <a:t>tratar</a:t>
            </a:r>
            <a:r>
              <a:rPr lang="en-US" sz="2800" dirty="0"/>
              <a:t> </a:t>
            </a:r>
            <a:r>
              <a:rPr lang="en-US" sz="2800" dirty="0" err="1"/>
              <a:t>seran</a:t>
            </a:r>
            <a:r>
              <a:rPr lang="en-US" sz="2800" dirty="0"/>
              <a:t> los </a:t>
            </a:r>
            <a:r>
              <a:rPr lang="en-US" sz="2800" dirty="0" err="1"/>
              <a:t>siguientes</a:t>
            </a:r>
            <a:r>
              <a:rPr lang="en-US" sz="2800" dirty="0"/>
              <a:t>:</a:t>
            </a:r>
            <a:endParaRPr lang="es-MX" dirty="0"/>
          </a:p>
          <a:p>
            <a:pPr marL="285750" indent="-182880" algn="just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</a:pPr>
            <a:r>
              <a:rPr lang="en-US" sz="2800" dirty="0" err="1"/>
              <a:t>Entorno</a:t>
            </a:r>
            <a:r>
              <a:rPr lang="en-US" sz="2800" dirty="0"/>
              <a:t> o </a:t>
            </a:r>
            <a:r>
              <a:rPr lang="en-US" sz="2800" dirty="0" err="1"/>
              <a:t>contexto</a:t>
            </a:r>
            <a:endParaRPr lang="en-US" sz="2800" dirty="0"/>
          </a:p>
          <a:p>
            <a:pPr marL="285750" indent="-182880" algn="just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</a:pPr>
            <a:r>
              <a:rPr lang="en-US" sz="2800" dirty="0" err="1"/>
              <a:t>Susceptibilidad</a:t>
            </a:r>
          </a:p>
          <a:p>
            <a:pPr marL="285750" indent="-182880" algn="just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</a:pPr>
            <a:r>
              <a:rPr lang="en-US" sz="2800" dirty="0"/>
              <a:t>Infectados</a:t>
            </a:r>
          </a:p>
          <a:p>
            <a:pPr marL="285750" indent="-182880" algn="just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</a:pPr>
            <a:r>
              <a:rPr lang="en-US" sz="2800" err="1"/>
              <a:t>Removidos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544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165EB-CD9F-4820-A00D-8075765E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70335"/>
            <a:ext cx="5199926" cy="1443269"/>
          </a:xfrm>
        </p:spPr>
        <p:txBody>
          <a:bodyPr>
            <a:normAutofit/>
          </a:bodyPr>
          <a:lstStyle/>
          <a:p>
            <a:r>
              <a:rPr lang="es-MX" sz="3400"/>
              <a:t>Modelos de transmisión de enfermedades infecciosas 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88D434-DE9E-4601-B566-D01799941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829234"/>
            <a:ext cx="5084178" cy="354957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MX" sz="1800"/>
              <a:t>Parten del supuesto de que el sujeto de estudio se encuentra en uno de los posibles estados posibles:  Infectados (I), Susceptibles (S) y Removidos(R). </a:t>
            </a:r>
          </a:p>
          <a:p>
            <a:r>
              <a:rPr lang="es-MX" sz="1800"/>
              <a:t>Para el proyecto se implementaron los modelos: SI y SIR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C4ADC5AF-72D0-4013-8AD6-745ACC949B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72" b="1"/>
          <a:stretch/>
        </p:blipFill>
        <p:spPr>
          <a:xfrm>
            <a:off x="6636743" y="1238487"/>
            <a:ext cx="4741120" cy="44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3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27707-297D-4AB3-B83C-0D08C1F2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18" y="1833229"/>
            <a:ext cx="3161338" cy="2934031"/>
          </a:xfrm>
        </p:spPr>
        <p:txBody>
          <a:bodyPr anchor="ctr">
            <a:normAutofit/>
          </a:bodyPr>
          <a:lstStyle/>
          <a:p>
            <a:r>
              <a:rPr lang="es-MX">
                <a:ea typeface="Meiryo"/>
              </a:rPr>
              <a:t>Método SI</a:t>
            </a:r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95913B8-A6E4-473A-9634-EF022B4758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2661" y="467834"/>
                <a:ext cx="8016948" cy="5762846"/>
              </a:xfrm>
            </p:spPr>
            <p:txBody>
              <a:bodyPr anchor="ctr">
                <a:normAutofit/>
              </a:bodyPr>
              <a:lstStyle/>
              <a:p>
                <a:pPr marL="45720" indent="0">
                  <a:buNone/>
                </a:pPr>
                <a:endParaRPr lang="es-ES" b="0" i="1">
                  <a:latin typeface="Cambria Math" panose="02040503050406030204" pitchFamily="18" charset="0"/>
                </a:endParaRPr>
              </a:p>
              <a:p>
                <a:pPr marL="45720" indent="0">
                  <a:buNone/>
                </a:pPr>
                <a:endParaRPr lang="es-ES" i="1">
                  <a:latin typeface="Cambria Math" panose="02040503050406030204" pitchFamily="18" charset="0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s-ES" b="0">
                  <a:ea typeface="Cambria Math" panose="02040503050406030204" pitchFamily="18" charset="0"/>
                </a:endParaRPr>
              </a:p>
              <a:p>
                <a:pPr marL="45720" indent="0">
                  <a:buNone/>
                </a:pPr>
                <a:endParaRPr lang="es-ES" b="0">
                  <a:ea typeface="Cambria Math" panose="02040503050406030204" pitchFamily="18" charset="0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s-ES" b="0">
                  <a:ea typeface="Cambria Math" panose="02040503050406030204" pitchFamily="18" charset="0"/>
                </a:endParaRPr>
              </a:p>
              <a:p>
                <a:pPr marL="45720" indent="0">
                  <a:buNone/>
                </a:pPr>
                <a:endParaRPr lang="es-ES" b="0">
                  <a:ea typeface="Cambria Math" panose="02040503050406030204" pitchFamily="18" charset="0"/>
                </a:endParaRPr>
              </a:p>
              <a:p>
                <a:pPr marL="45720" indent="0">
                  <a:buNone/>
                </a:pPr>
                <a:r>
                  <a:rPr lang="es-ES">
                    <a:ea typeface="Cambria Math" panose="02040503050406030204" pitchFamily="18" charset="0"/>
                  </a:rPr>
                  <a:t>S: computadoras susceptibles a infección</a:t>
                </a:r>
              </a:p>
              <a:p>
                <a:pPr marL="45720" indent="0">
                  <a:buNone/>
                </a:pPr>
                <a:r>
                  <a:rPr lang="es-ES">
                    <a:ea typeface="Cambria Math" panose="02040503050406030204" pitchFamily="18" charset="0"/>
                  </a:rPr>
                  <a:t>I: computadoras infectaras</a:t>
                </a:r>
              </a:p>
              <a:p>
                <a:pPr marL="45720" indent="0">
                  <a:buNone/>
                </a:pPr>
                <a:r>
                  <a:rPr lang="es-ES">
                    <a:ea typeface="Cambria Math" panose="02040503050406030204" pitchFamily="18" charset="0"/>
                  </a:rPr>
                  <a:t>N: tamaño de la población 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s-ES">
                    <a:ea typeface="Cambria Math" panose="02040503050406030204" pitchFamily="18" charset="0"/>
                  </a:rPr>
                  <a:t>:infectados por unidad de tiempo</a:t>
                </a:r>
              </a:p>
              <a:p>
                <a:pPr marL="45720" indent="0">
                  <a:buNone/>
                </a:pPr>
                <a:endParaRPr lang="es-ES" b="0">
                  <a:ea typeface="Cambria Math" panose="02040503050406030204" pitchFamily="18" charset="0"/>
                </a:endParaRPr>
              </a:p>
              <a:p>
                <a:endParaRPr lang="es-MX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95913B8-A6E4-473A-9634-EF022B4758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2661" y="467834"/>
                <a:ext cx="8016948" cy="5762846"/>
              </a:xfrm>
              <a:blipFill>
                <a:blip r:embed="rId2"/>
                <a:stretch>
                  <a:fillRect l="-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7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27707-297D-4AB3-B83C-0D08C1F2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18" y="1833229"/>
            <a:ext cx="3161338" cy="2934031"/>
          </a:xfrm>
        </p:spPr>
        <p:txBody>
          <a:bodyPr anchor="ctr">
            <a:normAutofit/>
          </a:bodyPr>
          <a:lstStyle/>
          <a:p>
            <a:r>
              <a:rPr lang="es-MX">
                <a:ea typeface="Meiryo"/>
              </a:rPr>
              <a:t>Método SIR</a:t>
            </a:r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95913B8-A6E4-473A-9634-EF022B4758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91556" y="797442"/>
                <a:ext cx="7874379" cy="6060558"/>
              </a:xfrm>
            </p:spPr>
            <p:txBody>
              <a:bodyPr anchor="ctr">
                <a:normAutofit/>
              </a:bodyPr>
              <a:lstStyle/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s-MX"/>
              </a:p>
              <a:p>
                <a:pPr marL="45720" indent="0">
                  <a:buNone/>
                </a:pPr>
                <a:endParaRPr lang="es-MX"/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ES">
                  <a:ea typeface="Cambria Math" panose="02040503050406030204" pitchFamily="18" charset="0"/>
                </a:endParaRPr>
              </a:p>
              <a:p>
                <a:pPr marL="45720" indent="0">
                  <a:buNone/>
                </a:pPr>
                <a:endParaRPr lang="es-ES">
                  <a:ea typeface="Cambria Math" panose="02040503050406030204" pitchFamily="18" charset="0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MX"/>
              </a:p>
              <a:p>
                <a:pPr marL="45720" indent="0">
                  <a:buNone/>
                </a:pPr>
                <a:endParaRPr lang="es-MX"/>
              </a:p>
              <a:p>
                <a:pPr marL="45720" indent="0">
                  <a:buNone/>
                </a:pPr>
                <a:r>
                  <a:rPr lang="es-ES">
                    <a:ea typeface="Cambria Math" panose="02040503050406030204" pitchFamily="18" charset="0"/>
                  </a:rPr>
                  <a:t>S: computadoras susceptibles a infección</a:t>
                </a:r>
              </a:p>
              <a:p>
                <a:pPr marL="45720" indent="0">
                  <a:buNone/>
                </a:pPr>
                <a:r>
                  <a:rPr lang="es-ES">
                    <a:ea typeface="Cambria Math" panose="02040503050406030204" pitchFamily="18" charset="0"/>
                  </a:rPr>
                  <a:t>I: computadoras infectaras</a:t>
                </a:r>
              </a:p>
              <a:p>
                <a:pPr marL="45720" indent="0">
                  <a:buNone/>
                </a:pPr>
                <a:r>
                  <a:rPr lang="es-ES">
                    <a:ea typeface="Cambria Math" panose="02040503050406030204" pitchFamily="18" charset="0"/>
                  </a:rPr>
                  <a:t>N: tamaño de la población 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s-ES">
                    <a:ea typeface="Cambria Math" panose="02040503050406030204" pitchFamily="18" charset="0"/>
                  </a:rPr>
                  <a:t>:infectados por unidad de tiempo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s-ES">
                    <a:ea typeface="Cambria Math" panose="02040503050406030204" pitchFamily="18" charset="0"/>
                  </a:rPr>
                  <a:t>:inmunes</a:t>
                </a:r>
              </a:p>
              <a:p>
                <a:pPr marL="45720" indent="0">
                  <a:buNone/>
                </a:pPr>
                <a:endParaRPr lang="es-MX"/>
              </a:p>
              <a:p>
                <a:pPr marL="45720" indent="0">
                  <a:buNone/>
                </a:pPr>
                <a:endParaRPr lang="es-MX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95913B8-A6E4-473A-9634-EF022B4758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91556" y="797442"/>
                <a:ext cx="7874379" cy="6060558"/>
              </a:xfrm>
              <a:blipFill>
                <a:blip r:embed="rId2"/>
                <a:stretch>
                  <a:fillRect l="-387" t="-4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074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C65841C9-564B-4EB6-AD93-438F2D594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551" y="2826180"/>
            <a:ext cx="3447690" cy="3347868"/>
          </a:xfrm>
          <a:prstGeom prst="rect">
            <a:avLst/>
          </a:prstGeom>
        </p:spPr>
      </p:pic>
      <p:pic>
        <p:nvPicPr>
          <p:cNvPr id="4" name="Imagen 5">
            <a:extLst>
              <a:ext uri="{FF2B5EF4-FFF2-40B4-BE49-F238E27FC236}">
                <a16:creationId xmlns:a16="http://schemas.microsoft.com/office/drawing/2014/main" id="{479A843C-F439-4F9D-BFF0-14BE2FC19E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554" r="55782" b="719"/>
          <a:stretch/>
        </p:blipFill>
        <p:spPr>
          <a:xfrm>
            <a:off x="890472" y="3993871"/>
            <a:ext cx="1864259" cy="83051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1AA550-FF0A-4BEA-9E89-131D60FF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Metodos</a:t>
            </a:r>
            <a:r>
              <a:rPr lang="es-MX" dirty="0"/>
              <a:t> </a:t>
            </a:r>
            <a:r>
              <a:rPr lang="es-MX" dirty="0" err="1"/>
              <a:t>numericos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E4BDD6-B440-449B-8A2F-EDC4A29B9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Runge-</a:t>
            </a:r>
            <a:r>
              <a:rPr lang="es-MX" dirty="0" err="1"/>
              <a:t>Kutta</a:t>
            </a:r>
            <a:r>
              <a:rPr lang="es-MX" dirty="0"/>
              <a:t>  (RK4)</a:t>
            </a:r>
          </a:p>
        </p:txBody>
      </p:sp>
      <p:pic>
        <p:nvPicPr>
          <p:cNvPr id="7" name="Imagen 5">
            <a:extLst>
              <a:ext uri="{FF2B5EF4-FFF2-40B4-BE49-F238E27FC236}">
                <a16:creationId xmlns:a16="http://schemas.microsoft.com/office/drawing/2014/main" id="{B1F58BEE-1FA3-474E-866F-25141E9C4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52" t="-156" r="340" b="53237"/>
          <a:stretch/>
        </p:blipFill>
        <p:spPr>
          <a:xfrm>
            <a:off x="1143000" y="2783048"/>
            <a:ext cx="2028258" cy="93385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5A3DF1A-D524-4615-91EA-C0A5EBE4B1E9}"/>
              </a:ext>
            </a:extLst>
          </p:cNvPr>
          <p:cNvSpPr txBox="1"/>
          <p:nvPr/>
        </p:nvSpPr>
        <p:spPr>
          <a:xfrm>
            <a:off x="6607834" y="26396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/>
              <a:t>Formula iterativa</a:t>
            </a:r>
          </a:p>
        </p:txBody>
      </p:sp>
    </p:spTree>
    <p:extLst>
      <p:ext uri="{BB962C8B-B14F-4D97-AF65-F5344CB8AC3E}">
        <p14:creationId xmlns:p14="http://schemas.microsoft.com/office/powerpoint/2010/main" val="331112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AA550-FF0A-4BEA-9E89-131D60FF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Metodos</a:t>
            </a:r>
            <a:r>
              <a:rPr lang="es-MX" dirty="0"/>
              <a:t> </a:t>
            </a:r>
            <a:r>
              <a:rPr lang="es-MX" dirty="0" err="1"/>
              <a:t>numericos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E4BDD6-B440-449B-8A2F-EDC4A29B9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Runge-</a:t>
            </a:r>
            <a:r>
              <a:rPr lang="es-MX" dirty="0" err="1"/>
              <a:t>Kutta</a:t>
            </a:r>
            <a:r>
              <a:rPr lang="es-MX" dirty="0"/>
              <a:t>  (RK4)</a:t>
            </a:r>
          </a:p>
        </p:txBody>
      </p:sp>
      <p:pic>
        <p:nvPicPr>
          <p:cNvPr id="5" name="Imagen 6">
            <a:extLst>
              <a:ext uri="{FF2B5EF4-FFF2-40B4-BE49-F238E27FC236}">
                <a16:creationId xmlns:a16="http://schemas.microsoft.com/office/drawing/2014/main" id="{FAF53AC9-DAFD-4823-B580-F69B08A38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300" y="2780394"/>
            <a:ext cx="1997468" cy="1819622"/>
          </a:xfrm>
          <a:prstGeom prst="rect">
            <a:avLst/>
          </a:prstGeom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E2A3C9C7-93E1-497F-B336-D6EF440B7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23" y="4601259"/>
            <a:ext cx="2154874" cy="928166"/>
          </a:xfrm>
          <a:prstGeom prst="rect">
            <a:avLst/>
          </a:prstGeo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EA191BC0-427D-4EAC-8B60-83AEB498E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252" y="3568097"/>
            <a:ext cx="4306134" cy="113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72224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77D36FDC3CD64D81F9BDDA92AFCA0F" ma:contentTypeVersion="2" ma:contentTypeDescription="Create a new document." ma:contentTypeScope="" ma:versionID="e6fd637bd0e8ea161390d8c5db54a636">
  <xsd:schema xmlns:xsd="http://www.w3.org/2001/XMLSchema" xmlns:xs="http://www.w3.org/2001/XMLSchema" xmlns:p="http://schemas.microsoft.com/office/2006/metadata/properties" xmlns:ns2="20b6535c-481e-4423-8e23-5801d044afbb" targetNamespace="http://schemas.microsoft.com/office/2006/metadata/properties" ma:root="true" ma:fieldsID="6040f604847d9e7651463e8cd71b2ab7" ns2:_="">
    <xsd:import namespace="20b6535c-481e-4423-8e23-5801d044af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b6535c-481e-4423-8e23-5801d044af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F30083-05C7-4912-A731-9747C8B9C86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7AE7014-DB59-44BA-834E-37934AC91C8B}">
  <ds:schemaRefs>
    <ds:schemaRef ds:uri="20b6535c-481e-4423-8e23-5801d044af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CB4F59B-A1B6-409F-9C94-5732E3DE80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21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2" baseType="lpstr">
      <vt:lpstr>Basis</vt:lpstr>
      <vt:lpstr>Proyecto análisis numérico </vt:lpstr>
      <vt:lpstr>Introducción al problema</vt:lpstr>
      <vt:lpstr>Comparación de Países </vt:lpstr>
      <vt:lpstr>Toma de datos</vt:lpstr>
      <vt:lpstr>Modelos de transmisión de enfermedades infecciosas </vt:lpstr>
      <vt:lpstr>Método SI</vt:lpstr>
      <vt:lpstr>Método SIR</vt:lpstr>
      <vt:lpstr>Metodos numericos</vt:lpstr>
      <vt:lpstr>Metodos numericos</vt:lpstr>
      <vt:lpstr>Metodos numericos</vt:lpstr>
      <vt:lpstr>Explicación del código</vt:lpstr>
      <vt:lpstr>Resultados de la simulación</vt:lpstr>
      <vt:lpstr>Análisis temporal del modelo</vt:lpstr>
      <vt:lpstr>Errores asociados al modelo</vt:lpstr>
      <vt:lpstr>Características del hardware y software</vt:lpstr>
      <vt:lpstr>Software</vt:lpstr>
      <vt:lpstr>Hardware: Herramientas usadas: Mac, Computador escritorio</vt:lpstr>
      <vt:lpstr>Paises con mas ataques</vt:lpstr>
      <vt:lpstr>Ejemplos de aplicación del modelo </vt:lpstr>
      <vt:lpstr>Recomendaciones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306</cp:revision>
  <dcterms:created xsi:type="dcterms:W3CDTF">2020-11-24T15:53:25Z</dcterms:created>
  <dcterms:modified xsi:type="dcterms:W3CDTF">2020-11-27T13:24:31Z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0x010100CE77D36FDC3CD64D81F9BDDA92AFCA0F</vt:lpwstr>
  </property>
</Properties>
</file>